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43205400" cx="3240405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3608">
          <p15:clr>
            <a:srgbClr val="000000"/>
          </p15:clr>
        </p15:guide>
        <p15:guide id="2" pos="10206">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3608" orient="horz"/>
        <p:guide pos="10206"/>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de título"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2430304" y="13421686"/>
            <a:ext cx="27543443" cy="9261156"/>
          </a:xfrm>
          <a:prstGeom prst="rect">
            <a:avLst/>
          </a:prstGeom>
          <a:noFill/>
          <a:ln>
            <a:noFill/>
          </a:ln>
        </p:spPr>
        <p:txBody>
          <a:bodyPr anchorCtr="0" anchor="ctr" bIns="118700" lIns="237400" spcFirstLastPara="1" rIns="237400" wrap="square" tIns="118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
          <p:cNvSpPr txBox="1"/>
          <p:nvPr>
            <p:ph idx="1" type="subTitle"/>
          </p:nvPr>
        </p:nvSpPr>
        <p:spPr>
          <a:xfrm>
            <a:off x="4860608" y="24483060"/>
            <a:ext cx="22682835" cy="11041380"/>
          </a:xfrm>
          <a:prstGeom prst="rect">
            <a:avLst/>
          </a:prstGeom>
          <a:noFill/>
          <a:ln>
            <a:noFill/>
          </a:ln>
        </p:spPr>
        <p:txBody>
          <a:bodyPr anchorCtr="0" anchor="t" bIns="118700" lIns="237400" spcFirstLastPara="1" rIns="237400" wrap="square" tIns="118700">
            <a:normAutofit/>
          </a:bodyPr>
          <a:lstStyle>
            <a:lvl1pPr lvl="0" algn="ctr">
              <a:spcBef>
                <a:spcPts val="1660"/>
              </a:spcBef>
              <a:spcAft>
                <a:spcPts val="0"/>
              </a:spcAft>
              <a:buClr>
                <a:srgbClr val="888888"/>
              </a:buClr>
              <a:buSzPts val="8300"/>
              <a:buNone/>
              <a:defRPr>
                <a:solidFill>
                  <a:srgbClr val="888888"/>
                </a:solidFill>
              </a:defRPr>
            </a:lvl1pPr>
            <a:lvl2pPr lvl="1" algn="ctr">
              <a:spcBef>
                <a:spcPts val="1460"/>
              </a:spcBef>
              <a:spcAft>
                <a:spcPts val="0"/>
              </a:spcAft>
              <a:buClr>
                <a:srgbClr val="888888"/>
              </a:buClr>
              <a:buSzPts val="7300"/>
              <a:buNone/>
              <a:defRPr>
                <a:solidFill>
                  <a:srgbClr val="888888"/>
                </a:solidFill>
              </a:defRPr>
            </a:lvl2pPr>
            <a:lvl3pPr lvl="2" algn="ctr">
              <a:spcBef>
                <a:spcPts val="1240"/>
              </a:spcBef>
              <a:spcAft>
                <a:spcPts val="0"/>
              </a:spcAft>
              <a:buClr>
                <a:srgbClr val="888888"/>
              </a:buClr>
              <a:buSzPts val="6200"/>
              <a:buNone/>
              <a:defRPr>
                <a:solidFill>
                  <a:srgbClr val="888888"/>
                </a:solidFill>
              </a:defRPr>
            </a:lvl3pPr>
            <a:lvl4pPr lvl="3" algn="ctr">
              <a:spcBef>
                <a:spcPts val="1040"/>
              </a:spcBef>
              <a:spcAft>
                <a:spcPts val="0"/>
              </a:spcAft>
              <a:buClr>
                <a:srgbClr val="888888"/>
              </a:buClr>
              <a:buSzPts val="5200"/>
              <a:buNone/>
              <a:defRPr>
                <a:solidFill>
                  <a:srgbClr val="888888"/>
                </a:solidFill>
              </a:defRPr>
            </a:lvl4pPr>
            <a:lvl5pPr lvl="4" algn="ctr">
              <a:spcBef>
                <a:spcPts val="1040"/>
              </a:spcBef>
              <a:spcAft>
                <a:spcPts val="0"/>
              </a:spcAft>
              <a:buClr>
                <a:srgbClr val="888888"/>
              </a:buClr>
              <a:buSzPts val="5200"/>
              <a:buNone/>
              <a:defRPr>
                <a:solidFill>
                  <a:srgbClr val="888888"/>
                </a:solidFill>
              </a:defRPr>
            </a:lvl5pPr>
            <a:lvl6pPr lvl="5" algn="ctr">
              <a:spcBef>
                <a:spcPts val="1040"/>
              </a:spcBef>
              <a:spcAft>
                <a:spcPts val="0"/>
              </a:spcAft>
              <a:buClr>
                <a:srgbClr val="888888"/>
              </a:buClr>
              <a:buSzPts val="5200"/>
              <a:buNone/>
              <a:defRPr>
                <a:solidFill>
                  <a:srgbClr val="888888"/>
                </a:solidFill>
              </a:defRPr>
            </a:lvl6pPr>
            <a:lvl7pPr lvl="6" algn="ctr">
              <a:spcBef>
                <a:spcPts val="1040"/>
              </a:spcBef>
              <a:spcAft>
                <a:spcPts val="0"/>
              </a:spcAft>
              <a:buClr>
                <a:srgbClr val="888888"/>
              </a:buClr>
              <a:buSzPts val="5200"/>
              <a:buNone/>
              <a:defRPr>
                <a:solidFill>
                  <a:srgbClr val="888888"/>
                </a:solidFill>
              </a:defRPr>
            </a:lvl7pPr>
            <a:lvl8pPr lvl="7" algn="ctr">
              <a:spcBef>
                <a:spcPts val="1040"/>
              </a:spcBef>
              <a:spcAft>
                <a:spcPts val="0"/>
              </a:spcAft>
              <a:buClr>
                <a:srgbClr val="888888"/>
              </a:buClr>
              <a:buSzPts val="5200"/>
              <a:buNone/>
              <a:defRPr>
                <a:solidFill>
                  <a:srgbClr val="888888"/>
                </a:solidFill>
              </a:defRPr>
            </a:lvl8pPr>
            <a:lvl9pPr lvl="8" algn="ctr">
              <a:spcBef>
                <a:spcPts val="1040"/>
              </a:spcBef>
              <a:spcAft>
                <a:spcPts val="0"/>
              </a:spcAft>
              <a:buClr>
                <a:srgbClr val="888888"/>
              </a:buClr>
              <a:buSzPts val="5200"/>
              <a:buNone/>
              <a:defRPr>
                <a:solidFill>
                  <a:srgbClr val="888888"/>
                </a:solidFill>
              </a:defRPr>
            </a:lvl9pPr>
          </a:lstStyle>
          <a:p/>
        </p:txBody>
      </p:sp>
      <p:sp>
        <p:nvSpPr>
          <p:cNvPr id="14" name="Google Shape;14;p2"/>
          <p:cNvSpPr txBox="1"/>
          <p:nvPr>
            <p:ph idx="10" type="dt"/>
          </p:nvPr>
        </p:nvSpPr>
        <p:spPr>
          <a:xfrm>
            <a:off x="1620204" y="40045010"/>
            <a:ext cx="7560945" cy="2300286"/>
          </a:xfrm>
          <a:prstGeom prst="rect">
            <a:avLst/>
          </a:prstGeom>
          <a:noFill/>
          <a:ln>
            <a:noFill/>
          </a:ln>
        </p:spPr>
        <p:txBody>
          <a:bodyPr anchorCtr="0" anchor="ctr" bIns="118700" lIns="237400" spcFirstLastPara="1" rIns="237400" wrap="square" tIns="118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2"/>
          <p:cNvSpPr txBox="1"/>
          <p:nvPr>
            <p:ph idx="11" type="ftr"/>
          </p:nvPr>
        </p:nvSpPr>
        <p:spPr>
          <a:xfrm>
            <a:off x="11071384" y="40045010"/>
            <a:ext cx="10261283" cy="2300286"/>
          </a:xfrm>
          <a:prstGeom prst="rect">
            <a:avLst/>
          </a:prstGeom>
          <a:noFill/>
          <a:ln>
            <a:noFill/>
          </a:ln>
        </p:spPr>
        <p:txBody>
          <a:bodyPr anchorCtr="0" anchor="ctr" bIns="118700" lIns="237400" spcFirstLastPara="1" rIns="237400" wrap="square" tIns="118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2"/>
          <p:cNvSpPr txBox="1"/>
          <p:nvPr>
            <p:ph idx="12" type="sldNum"/>
          </p:nvPr>
        </p:nvSpPr>
        <p:spPr>
          <a:xfrm>
            <a:off x="23222904" y="40045010"/>
            <a:ext cx="7560945" cy="2300286"/>
          </a:xfrm>
          <a:prstGeom prst="rect">
            <a:avLst/>
          </a:prstGeom>
          <a:noFill/>
          <a:ln>
            <a:noFill/>
          </a:ln>
        </p:spPr>
        <p:txBody>
          <a:bodyPr anchorCtr="0" anchor="ctr" bIns="118700" lIns="237400" spcFirstLastPara="1" rIns="237400" wrap="square" tIns="118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e texto vertical" type="vertTx">
  <p:cSld name="VERTICAL_TEXT">
    <p:spTree>
      <p:nvGrpSpPr>
        <p:cNvPr id="68" name="Shape 68"/>
        <p:cNvGrpSpPr/>
        <p:nvPr/>
      </p:nvGrpSpPr>
      <p:grpSpPr>
        <a:xfrm>
          <a:off x="0" y="0"/>
          <a:ext cx="0" cy="0"/>
          <a:chOff x="0" y="0"/>
          <a:chExt cx="0" cy="0"/>
        </a:xfrm>
      </p:grpSpPr>
      <p:sp>
        <p:nvSpPr>
          <p:cNvPr id="69" name="Google Shape;69;p11"/>
          <p:cNvSpPr txBox="1"/>
          <p:nvPr>
            <p:ph type="title"/>
          </p:nvPr>
        </p:nvSpPr>
        <p:spPr>
          <a:xfrm>
            <a:off x="1620203" y="1730219"/>
            <a:ext cx="29163645" cy="7200900"/>
          </a:xfrm>
          <a:prstGeom prst="rect">
            <a:avLst/>
          </a:prstGeom>
          <a:noFill/>
          <a:ln>
            <a:noFill/>
          </a:ln>
        </p:spPr>
        <p:txBody>
          <a:bodyPr anchorCtr="0" anchor="ctr" bIns="118700" lIns="237400" spcFirstLastPara="1" rIns="237400" wrap="square" tIns="118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1"/>
          <p:cNvSpPr txBox="1"/>
          <p:nvPr>
            <p:ph idx="1" type="body"/>
          </p:nvPr>
        </p:nvSpPr>
        <p:spPr>
          <a:xfrm rot="5400000">
            <a:off x="1945243" y="9756227"/>
            <a:ext cx="28513565" cy="29163645"/>
          </a:xfrm>
          <a:prstGeom prst="rect">
            <a:avLst/>
          </a:prstGeom>
          <a:noFill/>
          <a:ln>
            <a:noFill/>
          </a:ln>
        </p:spPr>
        <p:txBody>
          <a:bodyPr anchorCtr="0" anchor="t" bIns="118700" lIns="237400" spcFirstLastPara="1" rIns="237400" wrap="square" tIns="118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1" name="Google Shape;71;p11"/>
          <p:cNvSpPr txBox="1"/>
          <p:nvPr>
            <p:ph idx="10" type="dt"/>
          </p:nvPr>
        </p:nvSpPr>
        <p:spPr>
          <a:xfrm>
            <a:off x="1620204" y="40045010"/>
            <a:ext cx="7560945" cy="2300286"/>
          </a:xfrm>
          <a:prstGeom prst="rect">
            <a:avLst/>
          </a:prstGeom>
          <a:noFill/>
          <a:ln>
            <a:noFill/>
          </a:ln>
        </p:spPr>
        <p:txBody>
          <a:bodyPr anchorCtr="0" anchor="ctr" bIns="118700" lIns="237400" spcFirstLastPara="1" rIns="237400" wrap="square" tIns="118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1"/>
          <p:cNvSpPr txBox="1"/>
          <p:nvPr>
            <p:ph idx="11" type="ftr"/>
          </p:nvPr>
        </p:nvSpPr>
        <p:spPr>
          <a:xfrm>
            <a:off x="11071384" y="40045010"/>
            <a:ext cx="10261283" cy="2300286"/>
          </a:xfrm>
          <a:prstGeom prst="rect">
            <a:avLst/>
          </a:prstGeom>
          <a:noFill/>
          <a:ln>
            <a:noFill/>
          </a:ln>
        </p:spPr>
        <p:txBody>
          <a:bodyPr anchorCtr="0" anchor="ctr" bIns="118700" lIns="237400" spcFirstLastPara="1" rIns="237400" wrap="square" tIns="118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1"/>
          <p:cNvSpPr txBox="1"/>
          <p:nvPr>
            <p:ph idx="12" type="sldNum"/>
          </p:nvPr>
        </p:nvSpPr>
        <p:spPr>
          <a:xfrm>
            <a:off x="23222904" y="40045010"/>
            <a:ext cx="7560945" cy="2300286"/>
          </a:xfrm>
          <a:prstGeom prst="rect">
            <a:avLst/>
          </a:prstGeom>
          <a:noFill/>
          <a:ln>
            <a:noFill/>
          </a:ln>
        </p:spPr>
        <p:txBody>
          <a:bodyPr anchorCtr="0" anchor="ctr" bIns="118700" lIns="237400" spcFirstLastPara="1" rIns="237400" wrap="square" tIns="118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e texto verticais" type="vertTitleAndTx">
  <p:cSld name="VERTICAL_TITLE_AND_VERTICAL_TEXT">
    <p:spTree>
      <p:nvGrpSpPr>
        <p:cNvPr id="74" name="Shape 74"/>
        <p:cNvGrpSpPr/>
        <p:nvPr/>
      </p:nvGrpSpPr>
      <p:grpSpPr>
        <a:xfrm>
          <a:off x="0" y="0"/>
          <a:ext cx="0" cy="0"/>
          <a:chOff x="0" y="0"/>
          <a:chExt cx="0" cy="0"/>
        </a:xfrm>
      </p:grpSpPr>
      <p:sp>
        <p:nvSpPr>
          <p:cNvPr id="75" name="Google Shape;75;p12"/>
          <p:cNvSpPr txBox="1"/>
          <p:nvPr>
            <p:ph type="title"/>
          </p:nvPr>
        </p:nvSpPr>
        <p:spPr>
          <a:xfrm rot="5400000">
            <a:off x="71598326" y="13966750"/>
            <a:ext cx="49146143" cy="25833229"/>
          </a:xfrm>
          <a:prstGeom prst="rect">
            <a:avLst/>
          </a:prstGeom>
          <a:noFill/>
          <a:ln>
            <a:noFill/>
          </a:ln>
        </p:spPr>
        <p:txBody>
          <a:bodyPr anchorCtr="0" anchor="ctr" bIns="118700" lIns="237400" spcFirstLastPara="1" rIns="237400" wrap="square" tIns="118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2"/>
          <p:cNvSpPr txBox="1"/>
          <p:nvPr>
            <p:ph idx="1" type="body"/>
          </p:nvPr>
        </p:nvSpPr>
        <p:spPr>
          <a:xfrm rot="5400000">
            <a:off x="19656210" y="-11602071"/>
            <a:ext cx="49146143" cy="76970870"/>
          </a:xfrm>
          <a:prstGeom prst="rect">
            <a:avLst/>
          </a:prstGeom>
          <a:noFill/>
          <a:ln>
            <a:noFill/>
          </a:ln>
        </p:spPr>
        <p:txBody>
          <a:bodyPr anchorCtr="0" anchor="t" bIns="118700" lIns="237400" spcFirstLastPara="1" rIns="237400" wrap="square" tIns="118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12"/>
          <p:cNvSpPr txBox="1"/>
          <p:nvPr>
            <p:ph idx="10" type="dt"/>
          </p:nvPr>
        </p:nvSpPr>
        <p:spPr>
          <a:xfrm>
            <a:off x="1620204" y="40045010"/>
            <a:ext cx="7560945" cy="2300286"/>
          </a:xfrm>
          <a:prstGeom prst="rect">
            <a:avLst/>
          </a:prstGeom>
          <a:noFill/>
          <a:ln>
            <a:noFill/>
          </a:ln>
        </p:spPr>
        <p:txBody>
          <a:bodyPr anchorCtr="0" anchor="ctr" bIns="118700" lIns="237400" spcFirstLastPara="1" rIns="237400" wrap="square" tIns="118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2"/>
          <p:cNvSpPr txBox="1"/>
          <p:nvPr>
            <p:ph idx="11" type="ftr"/>
          </p:nvPr>
        </p:nvSpPr>
        <p:spPr>
          <a:xfrm>
            <a:off x="11071384" y="40045010"/>
            <a:ext cx="10261283" cy="2300286"/>
          </a:xfrm>
          <a:prstGeom prst="rect">
            <a:avLst/>
          </a:prstGeom>
          <a:noFill/>
          <a:ln>
            <a:noFill/>
          </a:ln>
        </p:spPr>
        <p:txBody>
          <a:bodyPr anchorCtr="0" anchor="ctr" bIns="118700" lIns="237400" spcFirstLastPara="1" rIns="237400" wrap="square" tIns="118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2"/>
          <p:cNvSpPr txBox="1"/>
          <p:nvPr>
            <p:ph idx="12" type="sldNum"/>
          </p:nvPr>
        </p:nvSpPr>
        <p:spPr>
          <a:xfrm>
            <a:off x="23222904" y="40045010"/>
            <a:ext cx="7560945" cy="2300286"/>
          </a:xfrm>
          <a:prstGeom prst="rect">
            <a:avLst/>
          </a:prstGeom>
          <a:noFill/>
          <a:ln>
            <a:noFill/>
          </a:ln>
        </p:spPr>
        <p:txBody>
          <a:bodyPr anchorCtr="0" anchor="ctr" bIns="118700" lIns="237400" spcFirstLastPara="1" rIns="237400" wrap="square" tIns="118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e conteúdo" type="obj">
  <p:cSld name="OBJECT">
    <p:spTree>
      <p:nvGrpSpPr>
        <p:cNvPr id="17" name="Shape 17"/>
        <p:cNvGrpSpPr/>
        <p:nvPr/>
      </p:nvGrpSpPr>
      <p:grpSpPr>
        <a:xfrm>
          <a:off x="0" y="0"/>
          <a:ext cx="0" cy="0"/>
          <a:chOff x="0" y="0"/>
          <a:chExt cx="0" cy="0"/>
        </a:xfrm>
      </p:grpSpPr>
      <p:sp>
        <p:nvSpPr>
          <p:cNvPr id="18" name="Google Shape;18;p3"/>
          <p:cNvSpPr txBox="1"/>
          <p:nvPr>
            <p:ph type="title"/>
          </p:nvPr>
        </p:nvSpPr>
        <p:spPr>
          <a:xfrm>
            <a:off x="1620203" y="1730219"/>
            <a:ext cx="29163645" cy="7200900"/>
          </a:xfrm>
          <a:prstGeom prst="rect">
            <a:avLst/>
          </a:prstGeom>
          <a:noFill/>
          <a:ln>
            <a:noFill/>
          </a:ln>
        </p:spPr>
        <p:txBody>
          <a:bodyPr anchorCtr="0" anchor="ctr" bIns="118700" lIns="237400" spcFirstLastPara="1" rIns="237400" wrap="square" tIns="118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
          <p:cNvSpPr txBox="1"/>
          <p:nvPr>
            <p:ph idx="1" type="body"/>
          </p:nvPr>
        </p:nvSpPr>
        <p:spPr>
          <a:xfrm>
            <a:off x="1620203" y="10081267"/>
            <a:ext cx="29163645" cy="28513565"/>
          </a:xfrm>
          <a:prstGeom prst="rect">
            <a:avLst/>
          </a:prstGeom>
          <a:noFill/>
          <a:ln>
            <a:noFill/>
          </a:ln>
        </p:spPr>
        <p:txBody>
          <a:bodyPr anchorCtr="0" anchor="t" bIns="118700" lIns="237400" spcFirstLastPara="1" rIns="237400" wrap="square" tIns="118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0" name="Google Shape;20;p3"/>
          <p:cNvSpPr txBox="1"/>
          <p:nvPr>
            <p:ph idx="10" type="dt"/>
          </p:nvPr>
        </p:nvSpPr>
        <p:spPr>
          <a:xfrm>
            <a:off x="1620204" y="40045010"/>
            <a:ext cx="7560945" cy="2300286"/>
          </a:xfrm>
          <a:prstGeom prst="rect">
            <a:avLst/>
          </a:prstGeom>
          <a:noFill/>
          <a:ln>
            <a:noFill/>
          </a:ln>
        </p:spPr>
        <p:txBody>
          <a:bodyPr anchorCtr="0" anchor="ctr" bIns="118700" lIns="237400" spcFirstLastPara="1" rIns="237400" wrap="square" tIns="118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3"/>
          <p:cNvSpPr txBox="1"/>
          <p:nvPr>
            <p:ph idx="11" type="ftr"/>
          </p:nvPr>
        </p:nvSpPr>
        <p:spPr>
          <a:xfrm>
            <a:off x="11071384" y="40045010"/>
            <a:ext cx="10261283" cy="2300286"/>
          </a:xfrm>
          <a:prstGeom prst="rect">
            <a:avLst/>
          </a:prstGeom>
          <a:noFill/>
          <a:ln>
            <a:noFill/>
          </a:ln>
        </p:spPr>
        <p:txBody>
          <a:bodyPr anchorCtr="0" anchor="ctr" bIns="118700" lIns="237400" spcFirstLastPara="1" rIns="237400" wrap="square" tIns="118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3"/>
          <p:cNvSpPr txBox="1"/>
          <p:nvPr>
            <p:ph idx="12" type="sldNum"/>
          </p:nvPr>
        </p:nvSpPr>
        <p:spPr>
          <a:xfrm>
            <a:off x="23222904" y="40045010"/>
            <a:ext cx="7560945" cy="2300286"/>
          </a:xfrm>
          <a:prstGeom prst="rect">
            <a:avLst/>
          </a:prstGeom>
          <a:noFill/>
          <a:ln>
            <a:noFill/>
          </a:ln>
        </p:spPr>
        <p:txBody>
          <a:bodyPr anchorCtr="0" anchor="ctr" bIns="118700" lIns="237400" spcFirstLastPara="1" rIns="237400" wrap="square" tIns="118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beçalho da Seção" type="secHead">
  <p:cSld name="SECTION_HEADER">
    <p:spTree>
      <p:nvGrpSpPr>
        <p:cNvPr id="23" name="Shape 23"/>
        <p:cNvGrpSpPr/>
        <p:nvPr/>
      </p:nvGrpSpPr>
      <p:grpSpPr>
        <a:xfrm>
          <a:off x="0" y="0"/>
          <a:ext cx="0" cy="0"/>
          <a:chOff x="0" y="0"/>
          <a:chExt cx="0" cy="0"/>
        </a:xfrm>
      </p:grpSpPr>
      <p:sp>
        <p:nvSpPr>
          <p:cNvPr id="24" name="Google Shape;24;p4"/>
          <p:cNvSpPr txBox="1"/>
          <p:nvPr>
            <p:ph type="title"/>
          </p:nvPr>
        </p:nvSpPr>
        <p:spPr>
          <a:xfrm>
            <a:off x="2559697" y="27763471"/>
            <a:ext cx="27543443" cy="8581073"/>
          </a:xfrm>
          <a:prstGeom prst="rect">
            <a:avLst/>
          </a:prstGeom>
          <a:noFill/>
          <a:ln>
            <a:noFill/>
          </a:ln>
        </p:spPr>
        <p:txBody>
          <a:bodyPr anchorCtr="0" anchor="t" bIns="118700" lIns="237400" spcFirstLastPara="1" rIns="237400" wrap="square" tIns="118700">
            <a:normAutofit/>
          </a:bodyPr>
          <a:lstStyle>
            <a:lvl1pPr lvl="0" algn="l">
              <a:spcBef>
                <a:spcPts val="0"/>
              </a:spcBef>
              <a:spcAft>
                <a:spcPts val="0"/>
              </a:spcAft>
              <a:buClr>
                <a:schemeClr val="dk1"/>
              </a:buClr>
              <a:buSzPts val="10400"/>
              <a:buFont typeface="Calibri"/>
              <a:buNone/>
              <a:defRPr b="1" sz="104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4"/>
          <p:cNvSpPr txBox="1"/>
          <p:nvPr>
            <p:ph idx="1" type="body"/>
          </p:nvPr>
        </p:nvSpPr>
        <p:spPr>
          <a:xfrm>
            <a:off x="2559697" y="18312297"/>
            <a:ext cx="27543443" cy="9451177"/>
          </a:xfrm>
          <a:prstGeom prst="rect">
            <a:avLst/>
          </a:prstGeom>
          <a:noFill/>
          <a:ln>
            <a:noFill/>
          </a:ln>
        </p:spPr>
        <p:txBody>
          <a:bodyPr anchorCtr="0" anchor="b" bIns="118700" lIns="237400" spcFirstLastPara="1" rIns="237400" wrap="square" tIns="118700">
            <a:normAutofit/>
          </a:bodyPr>
          <a:lstStyle>
            <a:lvl1pPr indent="-228600" lvl="0" marL="457200" algn="l">
              <a:spcBef>
                <a:spcPts val="1040"/>
              </a:spcBef>
              <a:spcAft>
                <a:spcPts val="0"/>
              </a:spcAft>
              <a:buClr>
                <a:srgbClr val="888888"/>
              </a:buClr>
              <a:buSzPts val="5200"/>
              <a:buNone/>
              <a:defRPr sz="5200">
                <a:solidFill>
                  <a:srgbClr val="888888"/>
                </a:solidFill>
              </a:defRPr>
            </a:lvl1pPr>
            <a:lvl2pPr indent="-228600" lvl="1" marL="914400" algn="l">
              <a:spcBef>
                <a:spcPts val="940"/>
              </a:spcBef>
              <a:spcAft>
                <a:spcPts val="0"/>
              </a:spcAft>
              <a:buClr>
                <a:srgbClr val="888888"/>
              </a:buClr>
              <a:buSzPts val="4700"/>
              <a:buNone/>
              <a:defRPr sz="4700">
                <a:solidFill>
                  <a:srgbClr val="888888"/>
                </a:solidFill>
              </a:defRPr>
            </a:lvl2pPr>
            <a:lvl3pPr indent="-228600" lvl="2" marL="1371600" algn="l">
              <a:spcBef>
                <a:spcPts val="840"/>
              </a:spcBef>
              <a:spcAft>
                <a:spcPts val="0"/>
              </a:spcAft>
              <a:buClr>
                <a:srgbClr val="888888"/>
              </a:buClr>
              <a:buSzPts val="4200"/>
              <a:buNone/>
              <a:defRPr sz="4200">
                <a:solidFill>
                  <a:srgbClr val="888888"/>
                </a:solidFill>
              </a:defRPr>
            </a:lvl3pPr>
            <a:lvl4pPr indent="-228600" lvl="3" marL="1828800" algn="l">
              <a:spcBef>
                <a:spcPts val="720"/>
              </a:spcBef>
              <a:spcAft>
                <a:spcPts val="0"/>
              </a:spcAft>
              <a:buClr>
                <a:srgbClr val="888888"/>
              </a:buClr>
              <a:buSzPts val="3600"/>
              <a:buNone/>
              <a:defRPr sz="3600">
                <a:solidFill>
                  <a:srgbClr val="888888"/>
                </a:solidFill>
              </a:defRPr>
            </a:lvl4pPr>
            <a:lvl5pPr indent="-228600" lvl="4" marL="2286000" algn="l">
              <a:spcBef>
                <a:spcPts val="720"/>
              </a:spcBef>
              <a:spcAft>
                <a:spcPts val="0"/>
              </a:spcAft>
              <a:buClr>
                <a:srgbClr val="888888"/>
              </a:buClr>
              <a:buSzPts val="3600"/>
              <a:buNone/>
              <a:defRPr sz="3600">
                <a:solidFill>
                  <a:srgbClr val="888888"/>
                </a:solidFill>
              </a:defRPr>
            </a:lvl5pPr>
            <a:lvl6pPr indent="-228600" lvl="5" marL="2743200" algn="l">
              <a:spcBef>
                <a:spcPts val="720"/>
              </a:spcBef>
              <a:spcAft>
                <a:spcPts val="0"/>
              </a:spcAft>
              <a:buClr>
                <a:srgbClr val="888888"/>
              </a:buClr>
              <a:buSzPts val="3600"/>
              <a:buNone/>
              <a:defRPr sz="3600">
                <a:solidFill>
                  <a:srgbClr val="888888"/>
                </a:solidFill>
              </a:defRPr>
            </a:lvl6pPr>
            <a:lvl7pPr indent="-228600" lvl="6" marL="3200400" algn="l">
              <a:spcBef>
                <a:spcPts val="720"/>
              </a:spcBef>
              <a:spcAft>
                <a:spcPts val="0"/>
              </a:spcAft>
              <a:buClr>
                <a:srgbClr val="888888"/>
              </a:buClr>
              <a:buSzPts val="3600"/>
              <a:buNone/>
              <a:defRPr sz="3600">
                <a:solidFill>
                  <a:srgbClr val="888888"/>
                </a:solidFill>
              </a:defRPr>
            </a:lvl7pPr>
            <a:lvl8pPr indent="-228600" lvl="7" marL="3657600" algn="l">
              <a:spcBef>
                <a:spcPts val="720"/>
              </a:spcBef>
              <a:spcAft>
                <a:spcPts val="0"/>
              </a:spcAft>
              <a:buClr>
                <a:srgbClr val="888888"/>
              </a:buClr>
              <a:buSzPts val="3600"/>
              <a:buNone/>
              <a:defRPr sz="3600">
                <a:solidFill>
                  <a:srgbClr val="888888"/>
                </a:solidFill>
              </a:defRPr>
            </a:lvl8pPr>
            <a:lvl9pPr indent="-228600" lvl="8" marL="4114800" algn="l">
              <a:spcBef>
                <a:spcPts val="720"/>
              </a:spcBef>
              <a:spcAft>
                <a:spcPts val="0"/>
              </a:spcAft>
              <a:buClr>
                <a:srgbClr val="888888"/>
              </a:buClr>
              <a:buSzPts val="3600"/>
              <a:buNone/>
              <a:defRPr sz="3600">
                <a:solidFill>
                  <a:srgbClr val="888888"/>
                </a:solidFill>
              </a:defRPr>
            </a:lvl9pPr>
          </a:lstStyle>
          <a:p/>
        </p:txBody>
      </p:sp>
      <p:sp>
        <p:nvSpPr>
          <p:cNvPr id="26" name="Google Shape;26;p4"/>
          <p:cNvSpPr txBox="1"/>
          <p:nvPr>
            <p:ph idx="10" type="dt"/>
          </p:nvPr>
        </p:nvSpPr>
        <p:spPr>
          <a:xfrm>
            <a:off x="1620204" y="40045010"/>
            <a:ext cx="7560945" cy="2300286"/>
          </a:xfrm>
          <a:prstGeom prst="rect">
            <a:avLst/>
          </a:prstGeom>
          <a:noFill/>
          <a:ln>
            <a:noFill/>
          </a:ln>
        </p:spPr>
        <p:txBody>
          <a:bodyPr anchorCtr="0" anchor="ctr" bIns="118700" lIns="237400" spcFirstLastPara="1" rIns="237400" wrap="square" tIns="118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4"/>
          <p:cNvSpPr txBox="1"/>
          <p:nvPr>
            <p:ph idx="11" type="ftr"/>
          </p:nvPr>
        </p:nvSpPr>
        <p:spPr>
          <a:xfrm>
            <a:off x="11071384" y="40045010"/>
            <a:ext cx="10261283" cy="2300286"/>
          </a:xfrm>
          <a:prstGeom prst="rect">
            <a:avLst/>
          </a:prstGeom>
          <a:noFill/>
          <a:ln>
            <a:noFill/>
          </a:ln>
        </p:spPr>
        <p:txBody>
          <a:bodyPr anchorCtr="0" anchor="ctr" bIns="118700" lIns="237400" spcFirstLastPara="1" rIns="237400" wrap="square" tIns="118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
          <p:cNvSpPr txBox="1"/>
          <p:nvPr>
            <p:ph idx="12" type="sldNum"/>
          </p:nvPr>
        </p:nvSpPr>
        <p:spPr>
          <a:xfrm>
            <a:off x="23222904" y="40045010"/>
            <a:ext cx="7560945" cy="2300286"/>
          </a:xfrm>
          <a:prstGeom prst="rect">
            <a:avLst/>
          </a:prstGeom>
          <a:noFill/>
          <a:ln>
            <a:noFill/>
          </a:ln>
        </p:spPr>
        <p:txBody>
          <a:bodyPr anchorCtr="0" anchor="ctr" bIns="118700" lIns="237400" spcFirstLastPara="1" rIns="237400" wrap="square" tIns="118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uas Partes de Conteúdo" type="twoObj">
  <p:cSld name="TWO_OBJECTS">
    <p:spTree>
      <p:nvGrpSpPr>
        <p:cNvPr id="29" name="Shape 29"/>
        <p:cNvGrpSpPr/>
        <p:nvPr/>
      </p:nvGrpSpPr>
      <p:grpSpPr>
        <a:xfrm>
          <a:off x="0" y="0"/>
          <a:ext cx="0" cy="0"/>
          <a:chOff x="0" y="0"/>
          <a:chExt cx="0" cy="0"/>
        </a:xfrm>
      </p:grpSpPr>
      <p:sp>
        <p:nvSpPr>
          <p:cNvPr id="30" name="Google Shape;30;p5"/>
          <p:cNvSpPr txBox="1"/>
          <p:nvPr>
            <p:ph type="title"/>
          </p:nvPr>
        </p:nvSpPr>
        <p:spPr>
          <a:xfrm>
            <a:off x="1620203" y="1730219"/>
            <a:ext cx="29163645" cy="7200900"/>
          </a:xfrm>
          <a:prstGeom prst="rect">
            <a:avLst/>
          </a:prstGeom>
          <a:noFill/>
          <a:ln>
            <a:noFill/>
          </a:ln>
        </p:spPr>
        <p:txBody>
          <a:bodyPr anchorCtr="0" anchor="ctr" bIns="118700" lIns="237400" spcFirstLastPara="1" rIns="237400" wrap="square" tIns="118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5"/>
          <p:cNvSpPr txBox="1"/>
          <p:nvPr>
            <p:ph idx="1" type="body"/>
          </p:nvPr>
        </p:nvSpPr>
        <p:spPr>
          <a:xfrm>
            <a:off x="5743846" y="13441682"/>
            <a:ext cx="51402048" cy="38014756"/>
          </a:xfrm>
          <a:prstGeom prst="rect">
            <a:avLst/>
          </a:prstGeom>
          <a:noFill/>
          <a:ln>
            <a:noFill/>
          </a:ln>
        </p:spPr>
        <p:txBody>
          <a:bodyPr anchorCtr="0" anchor="t" bIns="118700" lIns="237400" spcFirstLastPara="1" rIns="237400" wrap="square" tIns="118700">
            <a:normAutofit/>
          </a:bodyPr>
          <a:lstStyle>
            <a:lvl1pPr indent="-692150" lvl="0" marL="457200" algn="l">
              <a:spcBef>
                <a:spcPts val="1460"/>
              </a:spcBef>
              <a:spcAft>
                <a:spcPts val="0"/>
              </a:spcAft>
              <a:buClr>
                <a:schemeClr val="dk1"/>
              </a:buClr>
              <a:buSzPts val="7300"/>
              <a:buChar char="•"/>
              <a:defRPr sz="7300"/>
            </a:lvl1pPr>
            <a:lvl2pPr indent="-622300" lvl="1" marL="914400" algn="l">
              <a:spcBef>
                <a:spcPts val="1240"/>
              </a:spcBef>
              <a:spcAft>
                <a:spcPts val="0"/>
              </a:spcAft>
              <a:buClr>
                <a:schemeClr val="dk1"/>
              </a:buClr>
              <a:buSzPts val="6200"/>
              <a:buChar char="–"/>
              <a:defRPr sz="6200"/>
            </a:lvl2pPr>
            <a:lvl3pPr indent="-558800" lvl="2" marL="1371600" algn="l">
              <a:spcBef>
                <a:spcPts val="1040"/>
              </a:spcBef>
              <a:spcAft>
                <a:spcPts val="0"/>
              </a:spcAft>
              <a:buClr>
                <a:schemeClr val="dk1"/>
              </a:buClr>
              <a:buSzPts val="5200"/>
              <a:buChar char="•"/>
              <a:defRPr sz="5200"/>
            </a:lvl3pPr>
            <a:lvl4pPr indent="-527050" lvl="3" marL="1828800" algn="l">
              <a:spcBef>
                <a:spcPts val="940"/>
              </a:spcBef>
              <a:spcAft>
                <a:spcPts val="0"/>
              </a:spcAft>
              <a:buClr>
                <a:schemeClr val="dk1"/>
              </a:buClr>
              <a:buSzPts val="4700"/>
              <a:buChar char="–"/>
              <a:defRPr sz="4700"/>
            </a:lvl4pPr>
            <a:lvl5pPr indent="-527050" lvl="4" marL="2286000" algn="l">
              <a:spcBef>
                <a:spcPts val="940"/>
              </a:spcBef>
              <a:spcAft>
                <a:spcPts val="0"/>
              </a:spcAft>
              <a:buClr>
                <a:schemeClr val="dk1"/>
              </a:buClr>
              <a:buSzPts val="4700"/>
              <a:buChar char="»"/>
              <a:defRPr sz="4700"/>
            </a:lvl5pPr>
            <a:lvl6pPr indent="-527050" lvl="5" marL="2743200" algn="l">
              <a:spcBef>
                <a:spcPts val="940"/>
              </a:spcBef>
              <a:spcAft>
                <a:spcPts val="0"/>
              </a:spcAft>
              <a:buClr>
                <a:schemeClr val="dk1"/>
              </a:buClr>
              <a:buSzPts val="4700"/>
              <a:buChar char="•"/>
              <a:defRPr sz="4700"/>
            </a:lvl6pPr>
            <a:lvl7pPr indent="-527050" lvl="6" marL="3200400" algn="l">
              <a:spcBef>
                <a:spcPts val="940"/>
              </a:spcBef>
              <a:spcAft>
                <a:spcPts val="0"/>
              </a:spcAft>
              <a:buClr>
                <a:schemeClr val="dk1"/>
              </a:buClr>
              <a:buSzPts val="4700"/>
              <a:buChar char="•"/>
              <a:defRPr sz="4700"/>
            </a:lvl7pPr>
            <a:lvl8pPr indent="-527050" lvl="7" marL="3657600" algn="l">
              <a:spcBef>
                <a:spcPts val="940"/>
              </a:spcBef>
              <a:spcAft>
                <a:spcPts val="0"/>
              </a:spcAft>
              <a:buClr>
                <a:schemeClr val="dk1"/>
              </a:buClr>
              <a:buSzPts val="4700"/>
              <a:buChar char="•"/>
              <a:defRPr sz="4700"/>
            </a:lvl8pPr>
            <a:lvl9pPr indent="-527050" lvl="8" marL="4114800" algn="l">
              <a:spcBef>
                <a:spcPts val="940"/>
              </a:spcBef>
              <a:spcAft>
                <a:spcPts val="0"/>
              </a:spcAft>
              <a:buClr>
                <a:schemeClr val="dk1"/>
              </a:buClr>
              <a:buSzPts val="4700"/>
              <a:buChar char="•"/>
              <a:defRPr sz="4700"/>
            </a:lvl9pPr>
          </a:lstStyle>
          <a:p/>
        </p:txBody>
      </p:sp>
      <p:sp>
        <p:nvSpPr>
          <p:cNvPr id="32" name="Google Shape;32;p5"/>
          <p:cNvSpPr txBox="1"/>
          <p:nvPr>
            <p:ph idx="2" type="body"/>
          </p:nvPr>
        </p:nvSpPr>
        <p:spPr>
          <a:xfrm>
            <a:off x="57685961" y="13441682"/>
            <a:ext cx="51402051" cy="38014756"/>
          </a:xfrm>
          <a:prstGeom prst="rect">
            <a:avLst/>
          </a:prstGeom>
          <a:noFill/>
          <a:ln>
            <a:noFill/>
          </a:ln>
        </p:spPr>
        <p:txBody>
          <a:bodyPr anchorCtr="0" anchor="t" bIns="118700" lIns="237400" spcFirstLastPara="1" rIns="237400" wrap="square" tIns="118700">
            <a:normAutofit/>
          </a:bodyPr>
          <a:lstStyle>
            <a:lvl1pPr indent="-692150" lvl="0" marL="457200" algn="l">
              <a:spcBef>
                <a:spcPts val="1460"/>
              </a:spcBef>
              <a:spcAft>
                <a:spcPts val="0"/>
              </a:spcAft>
              <a:buClr>
                <a:schemeClr val="dk1"/>
              </a:buClr>
              <a:buSzPts val="7300"/>
              <a:buChar char="•"/>
              <a:defRPr sz="7300"/>
            </a:lvl1pPr>
            <a:lvl2pPr indent="-622300" lvl="1" marL="914400" algn="l">
              <a:spcBef>
                <a:spcPts val="1240"/>
              </a:spcBef>
              <a:spcAft>
                <a:spcPts val="0"/>
              </a:spcAft>
              <a:buClr>
                <a:schemeClr val="dk1"/>
              </a:buClr>
              <a:buSzPts val="6200"/>
              <a:buChar char="–"/>
              <a:defRPr sz="6200"/>
            </a:lvl2pPr>
            <a:lvl3pPr indent="-558800" lvl="2" marL="1371600" algn="l">
              <a:spcBef>
                <a:spcPts val="1040"/>
              </a:spcBef>
              <a:spcAft>
                <a:spcPts val="0"/>
              </a:spcAft>
              <a:buClr>
                <a:schemeClr val="dk1"/>
              </a:buClr>
              <a:buSzPts val="5200"/>
              <a:buChar char="•"/>
              <a:defRPr sz="5200"/>
            </a:lvl3pPr>
            <a:lvl4pPr indent="-527050" lvl="3" marL="1828800" algn="l">
              <a:spcBef>
                <a:spcPts val="940"/>
              </a:spcBef>
              <a:spcAft>
                <a:spcPts val="0"/>
              </a:spcAft>
              <a:buClr>
                <a:schemeClr val="dk1"/>
              </a:buClr>
              <a:buSzPts val="4700"/>
              <a:buChar char="–"/>
              <a:defRPr sz="4700"/>
            </a:lvl4pPr>
            <a:lvl5pPr indent="-527050" lvl="4" marL="2286000" algn="l">
              <a:spcBef>
                <a:spcPts val="940"/>
              </a:spcBef>
              <a:spcAft>
                <a:spcPts val="0"/>
              </a:spcAft>
              <a:buClr>
                <a:schemeClr val="dk1"/>
              </a:buClr>
              <a:buSzPts val="4700"/>
              <a:buChar char="»"/>
              <a:defRPr sz="4700"/>
            </a:lvl5pPr>
            <a:lvl6pPr indent="-527050" lvl="5" marL="2743200" algn="l">
              <a:spcBef>
                <a:spcPts val="940"/>
              </a:spcBef>
              <a:spcAft>
                <a:spcPts val="0"/>
              </a:spcAft>
              <a:buClr>
                <a:schemeClr val="dk1"/>
              </a:buClr>
              <a:buSzPts val="4700"/>
              <a:buChar char="•"/>
              <a:defRPr sz="4700"/>
            </a:lvl6pPr>
            <a:lvl7pPr indent="-527050" lvl="6" marL="3200400" algn="l">
              <a:spcBef>
                <a:spcPts val="940"/>
              </a:spcBef>
              <a:spcAft>
                <a:spcPts val="0"/>
              </a:spcAft>
              <a:buClr>
                <a:schemeClr val="dk1"/>
              </a:buClr>
              <a:buSzPts val="4700"/>
              <a:buChar char="•"/>
              <a:defRPr sz="4700"/>
            </a:lvl7pPr>
            <a:lvl8pPr indent="-527050" lvl="7" marL="3657600" algn="l">
              <a:spcBef>
                <a:spcPts val="940"/>
              </a:spcBef>
              <a:spcAft>
                <a:spcPts val="0"/>
              </a:spcAft>
              <a:buClr>
                <a:schemeClr val="dk1"/>
              </a:buClr>
              <a:buSzPts val="4700"/>
              <a:buChar char="•"/>
              <a:defRPr sz="4700"/>
            </a:lvl8pPr>
            <a:lvl9pPr indent="-527050" lvl="8" marL="4114800" algn="l">
              <a:spcBef>
                <a:spcPts val="940"/>
              </a:spcBef>
              <a:spcAft>
                <a:spcPts val="0"/>
              </a:spcAft>
              <a:buClr>
                <a:schemeClr val="dk1"/>
              </a:buClr>
              <a:buSzPts val="4700"/>
              <a:buChar char="•"/>
              <a:defRPr sz="4700"/>
            </a:lvl9pPr>
          </a:lstStyle>
          <a:p/>
        </p:txBody>
      </p:sp>
      <p:sp>
        <p:nvSpPr>
          <p:cNvPr id="33" name="Google Shape;33;p5"/>
          <p:cNvSpPr txBox="1"/>
          <p:nvPr>
            <p:ph idx="10" type="dt"/>
          </p:nvPr>
        </p:nvSpPr>
        <p:spPr>
          <a:xfrm>
            <a:off x="1620204" y="40045010"/>
            <a:ext cx="7560945" cy="2300286"/>
          </a:xfrm>
          <a:prstGeom prst="rect">
            <a:avLst/>
          </a:prstGeom>
          <a:noFill/>
          <a:ln>
            <a:noFill/>
          </a:ln>
        </p:spPr>
        <p:txBody>
          <a:bodyPr anchorCtr="0" anchor="ctr" bIns="118700" lIns="237400" spcFirstLastPara="1" rIns="237400" wrap="square" tIns="118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5"/>
          <p:cNvSpPr txBox="1"/>
          <p:nvPr>
            <p:ph idx="11" type="ftr"/>
          </p:nvPr>
        </p:nvSpPr>
        <p:spPr>
          <a:xfrm>
            <a:off x="11071384" y="40045010"/>
            <a:ext cx="10261283" cy="2300286"/>
          </a:xfrm>
          <a:prstGeom prst="rect">
            <a:avLst/>
          </a:prstGeom>
          <a:noFill/>
          <a:ln>
            <a:noFill/>
          </a:ln>
        </p:spPr>
        <p:txBody>
          <a:bodyPr anchorCtr="0" anchor="ctr" bIns="118700" lIns="237400" spcFirstLastPara="1" rIns="237400" wrap="square" tIns="118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5"/>
          <p:cNvSpPr txBox="1"/>
          <p:nvPr>
            <p:ph idx="12" type="sldNum"/>
          </p:nvPr>
        </p:nvSpPr>
        <p:spPr>
          <a:xfrm>
            <a:off x="23222904" y="40045010"/>
            <a:ext cx="7560945" cy="2300286"/>
          </a:xfrm>
          <a:prstGeom prst="rect">
            <a:avLst/>
          </a:prstGeom>
          <a:noFill/>
          <a:ln>
            <a:noFill/>
          </a:ln>
        </p:spPr>
        <p:txBody>
          <a:bodyPr anchorCtr="0" anchor="ctr" bIns="118700" lIns="237400" spcFirstLastPara="1" rIns="237400" wrap="square" tIns="118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ação" type="twoTxTwoObj">
  <p:cSld name="TWO_OBJECTS_WITH_TEXT">
    <p:spTree>
      <p:nvGrpSpPr>
        <p:cNvPr id="36" name="Shape 36"/>
        <p:cNvGrpSpPr/>
        <p:nvPr/>
      </p:nvGrpSpPr>
      <p:grpSpPr>
        <a:xfrm>
          <a:off x="0" y="0"/>
          <a:ext cx="0" cy="0"/>
          <a:chOff x="0" y="0"/>
          <a:chExt cx="0" cy="0"/>
        </a:xfrm>
      </p:grpSpPr>
      <p:sp>
        <p:nvSpPr>
          <p:cNvPr id="37" name="Google Shape;37;p6"/>
          <p:cNvSpPr txBox="1"/>
          <p:nvPr>
            <p:ph type="title"/>
          </p:nvPr>
        </p:nvSpPr>
        <p:spPr>
          <a:xfrm>
            <a:off x="1620203" y="1730219"/>
            <a:ext cx="29163645" cy="7200900"/>
          </a:xfrm>
          <a:prstGeom prst="rect">
            <a:avLst/>
          </a:prstGeom>
          <a:noFill/>
          <a:ln>
            <a:noFill/>
          </a:ln>
        </p:spPr>
        <p:txBody>
          <a:bodyPr anchorCtr="0" anchor="ctr" bIns="118700" lIns="237400" spcFirstLastPara="1" rIns="237400" wrap="square" tIns="118700">
            <a:normAutofit/>
          </a:bodyPr>
          <a:lstStyle>
            <a:lvl1pPr lvl="0" algn="ctr">
              <a:spcBef>
                <a:spcPts val="0"/>
              </a:spcBef>
              <a:spcAft>
                <a:spcPts val="0"/>
              </a:spcAft>
              <a:buClr>
                <a:schemeClr val="dk1"/>
              </a:buClr>
              <a:buSzPts val="11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 type="body"/>
          </p:nvPr>
        </p:nvSpPr>
        <p:spPr>
          <a:xfrm>
            <a:off x="1620203" y="9671210"/>
            <a:ext cx="14317416" cy="4030501"/>
          </a:xfrm>
          <a:prstGeom prst="rect">
            <a:avLst/>
          </a:prstGeom>
          <a:noFill/>
          <a:ln>
            <a:noFill/>
          </a:ln>
        </p:spPr>
        <p:txBody>
          <a:bodyPr anchorCtr="0" anchor="b" bIns="118700" lIns="237400" spcFirstLastPara="1" rIns="237400" wrap="square" tIns="118700">
            <a:normAutofit/>
          </a:bodyPr>
          <a:lstStyle>
            <a:lvl1pPr indent="-228600" lvl="0" marL="457200" algn="l">
              <a:spcBef>
                <a:spcPts val="1240"/>
              </a:spcBef>
              <a:spcAft>
                <a:spcPts val="0"/>
              </a:spcAft>
              <a:buClr>
                <a:schemeClr val="dk1"/>
              </a:buClr>
              <a:buSzPts val="6200"/>
              <a:buNone/>
              <a:defRPr b="1" sz="6200"/>
            </a:lvl1pPr>
            <a:lvl2pPr indent="-228600" lvl="1" marL="914400" algn="l">
              <a:spcBef>
                <a:spcPts val="1040"/>
              </a:spcBef>
              <a:spcAft>
                <a:spcPts val="0"/>
              </a:spcAft>
              <a:buClr>
                <a:schemeClr val="dk1"/>
              </a:buClr>
              <a:buSzPts val="5200"/>
              <a:buNone/>
              <a:defRPr b="1" sz="5200"/>
            </a:lvl2pPr>
            <a:lvl3pPr indent="-228600" lvl="2" marL="1371600" algn="l">
              <a:spcBef>
                <a:spcPts val="940"/>
              </a:spcBef>
              <a:spcAft>
                <a:spcPts val="0"/>
              </a:spcAft>
              <a:buClr>
                <a:schemeClr val="dk1"/>
              </a:buClr>
              <a:buSzPts val="4700"/>
              <a:buNone/>
              <a:defRPr b="1" sz="4700"/>
            </a:lvl3pPr>
            <a:lvl4pPr indent="-228600" lvl="3" marL="1828800" algn="l">
              <a:spcBef>
                <a:spcPts val="840"/>
              </a:spcBef>
              <a:spcAft>
                <a:spcPts val="0"/>
              </a:spcAft>
              <a:buClr>
                <a:schemeClr val="dk1"/>
              </a:buClr>
              <a:buSzPts val="4200"/>
              <a:buNone/>
              <a:defRPr b="1" sz="4200"/>
            </a:lvl4pPr>
            <a:lvl5pPr indent="-228600" lvl="4" marL="2286000" algn="l">
              <a:spcBef>
                <a:spcPts val="840"/>
              </a:spcBef>
              <a:spcAft>
                <a:spcPts val="0"/>
              </a:spcAft>
              <a:buClr>
                <a:schemeClr val="dk1"/>
              </a:buClr>
              <a:buSzPts val="4200"/>
              <a:buNone/>
              <a:defRPr b="1" sz="4200"/>
            </a:lvl5pPr>
            <a:lvl6pPr indent="-228600" lvl="5" marL="2743200" algn="l">
              <a:spcBef>
                <a:spcPts val="840"/>
              </a:spcBef>
              <a:spcAft>
                <a:spcPts val="0"/>
              </a:spcAft>
              <a:buClr>
                <a:schemeClr val="dk1"/>
              </a:buClr>
              <a:buSzPts val="4200"/>
              <a:buNone/>
              <a:defRPr b="1" sz="4200"/>
            </a:lvl6pPr>
            <a:lvl7pPr indent="-228600" lvl="6" marL="3200400" algn="l">
              <a:spcBef>
                <a:spcPts val="840"/>
              </a:spcBef>
              <a:spcAft>
                <a:spcPts val="0"/>
              </a:spcAft>
              <a:buClr>
                <a:schemeClr val="dk1"/>
              </a:buClr>
              <a:buSzPts val="4200"/>
              <a:buNone/>
              <a:defRPr b="1" sz="4200"/>
            </a:lvl7pPr>
            <a:lvl8pPr indent="-228600" lvl="7" marL="3657600" algn="l">
              <a:spcBef>
                <a:spcPts val="840"/>
              </a:spcBef>
              <a:spcAft>
                <a:spcPts val="0"/>
              </a:spcAft>
              <a:buClr>
                <a:schemeClr val="dk1"/>
              </a:buClr>
              <a:buSzPts val="4200"/>
              <a:buNone/>
              <a:defRPr b="1" sz="4200"/>
            </a:lvl8pPr>
            <a:lvl9pPr indent="-228600" lvl="8" marL="4114800" algn="l">
              <a:spcBef>
                <a:spcPts val="840"/>
              </a:spcBef>
              <a:spcAft>
                <a:spcPts val="0"/>
              </a:spcAft>
              <a:buClr>
                <a:schemeClr val="dk1"/>
              </a:buClr>
              <a:buSzPts val="4200"/>
              <a:buNone/>
              <a:defRPr b="1" sz="4200"/>
            </a:lvl9pPr>
          </a:lstStyle>
          <a:p/>
        </p:txBody>
      </p:sp>
      <p:sp>
        <p:nvSpPr>
          <p:cNvPr id="39" name="Google Shape;39;p6"/>
          <p:cNvSpPr txBox="1"/>
          <p:nvPr>
            <p:ph idx="2" type="body"/>
          </p:nvPr>
        </p:nvSpPr>
        <p:spPr>
          <a:xfrm>
            <a:off x="1620203" y="13701711"/>
            <a:ext cx="14317416" cy="24893114"/>
          </a:xfrm>
          <a:prstGeom prst="rect">
            <a:avLst/>
          </a:prstGeom>
          <a:noFill/>
          <a:ln>
            <a:noFill/>
          </a:ln>
        </p:spPr>
        <p:txBody>
          <a:bodyPr anchorCtr="0" anchor="t" bIns="118700" lIns="237400" spcFirstLastPara="1" rIns="237400" wrap="square" tIns="118700">
            <a:normAutofit/>
          </a:bodyPr>
          <a:lstStyle>
            <a:lvl1pPr indent="-622300" lvl="0" marL="457200" algn="l">
              <a:spcBef>
                <a:spcPts val="1240"/>
              </a:spcBef>
              <a:spcAft>
                <a:spcPts val="0"/>
              </a:spcAft>
              <a:buClr>
                <a:schemeClr val="dk1"/>
              </a:buClr>
              <a:buSzPts val="6200"/>
              <a:buChar char="•"/>
              <a:defRPr sz="6200"/>
            </a:lvl1pPr>
            <a:lvl2pPr indent="-558800" lvl="1" marL="914400" algn="l">
              <a:spcBef>
                <a:spcPts val="1040"/>
              </a:spcBef>
              <a:spcAft>
                <a:spcPts val="0"/>
              </a:spcAft>
              <a:buClr>
                <a:schemeClr val="dk1"/>
              </a:buClr>
              <a:buSzPts val="5200"/>
              <a:buChar char="–"/>
              <a:defRPr sz="5200"/>
            </a:lvl2pPr>
            <a:lvl3pPr indent="-527050" lvl="2" marL="1371600" algn="l">
              <a:spcBef>
                <a:spcPts val="940"/>
              </a:spcBef>
              <a:spcAft>
                <a:spcPts val="0"/>
              </a:spcAft>
              <a:buClr>
                <a:schemeClr val="dk1"/>
              </a:buClr>
              <a:buSzPts val="4700"/>
              <a:buChar char="•"/>
              <a:defRPr sz="4700"/>
            </a:lvl3pPr>
            <a:lvl4pPr indent="-495300" lvl="3" marL="1828800" algn="l">
              <a:spcBef>
                <a:spcPts val="840"/>
              </a:spcBef>
              <a:spcAft>
                <a:spcPts val="0"/>
              </a:spcAft>
              <a:buClr>
                <a:schemeClr val="dk1"/>
              </a:buClr>
              <a:buSzPts val="4200"/>
              <a:buChar char="–"/>
              <a:defRPr sz="4200"/>
            </a:lvl4pPr>
            <a:lvl5pPr indent="-495300" lvl="4" marL="2286000" algn="l">
              <a:spcBef>
                <a:spcPts val="840"/>
              </a:spcBef>
              <a:spcAft>
                <a:spcPts val="0"/>
              </a:spcAft>
              <a:buClr>
                <a:schemeClr val="dk1"/>
              </a:buClr>
              <a:buSzPts val="4200"/>
              <a:buChar char="»"/>
              <a:defRPr sz="4200"/>
            </a:lvl5pPr>
            <a:lvl6pPr indent="-495300" lvl="5" marL="2743200" algn="l">
              <a:spcBef>
                <a:spcPts val="840"/>
              </a:spcBef>
              <a:spcAft>
                <a:spcPts val="0"/>
              </a:spcAft>
              <a:buClr>
                <a:schemeClr val="dk1"/>
              </a:buClr>
              <a:buSzPts val="4200"/>
              <a:buChar char="•"/>
              <a:defRPr sz="4200"/>
            </a:lvl6pPr>
            <a:lvl7pPr indent="-495300" lvl="6" marL="3200400" algn="l">
              <a:spcBef>
                <a:spcPts val="840"/>
              </a:spcBef>
              <a:spcAft>
                <a:spcPts val="0"/>
              </a:spcAft>
              <a:buClr>
                <a:schemeClr val="dk1"/>
              </a:buClr>
              <a:buSzPts val="4200"/>
              <a:buChar char="•"/>
              <a:defRPr sz="4200"/>
            </a:lvl7pPr>
            <a:lvl8pPr indent="-495300" lvl="7" marL="3657600" algn="l">
              <a:spcBef>
                <a:spcPts val="840"/>
              </a:spcBef>
              <a:spcAft>
                <a:spcPts val="0"/>
              </a:spcAft>
              <a:buClr>
                <a:schemeClr val="dk1"/>
              </a:buClr>
              <a:buSzPts val="4200"/>
              <a:buChar char="•"/>
              <a:defRPr sz="4200"/>
            </a:lvl8pPr>
            <a:lvl9pPr indent="-495300" lvl="8" marL="4114800" algn="l">
              <a:spcBef>
                <a:spcPts val="840"/>
              </a:spcBef>
              <a:spcAft>
                <a:spcPts val="0"/>
              </a:spcAft>
              <a:buClr>
                <a:schemeClr val="dk1"/>
              </a:buClr>
              <a:buSzPts val="4200"/>
              <a:buChar char="•"/>
              <a:defRPr sz="4200"/>
            </a:lvl9pPr>
          </a:lstStyle>
          <a:p/>
        </p:txBody>
      </p:sp>
      <p:sp>
        <p:nvSpPr>
          <p:cNvPr id="40" name="Google Shape;40;p6"/>
          <p:cNvSpPr txBox="1"/>
          <p:nvPr>
            <p:ph idx="3" type="body"/>
          </p:nvPr>
        </p:nvSpPr>
        <p:spPr>
          <a:xfrm>
            <a:off x="16460809" y="9671210"/>
            <a:ext cx="14323040" cy="4030501"/>
          </a:xfrm>
          <a:prstGeom prst="rect">
            <a:avLst/>
          </a:prstGeom>
          <a:noFill/>
          <a:ln>
            <a:noFill/>
          </a:ln>
        </p:spPr>
        <p:txBody>
          <a:bodyPr anchorCtr="0" anchor="b" bIns="118700" lIns="237400" spcFirstLastPara="1" rIns="237400" wrap="square" tIns="118700">
            <a:normAutofit/>
          </a:bodyPr>
          <a:lstStyle>
            <a:lvl1pPr indent="-228600" lvl="0" marL="457200" algn="l">
              <a:spcBef>
                <a:spcPts val="1240"/>
              </a:spcBef>
              <a:spcAft>
                <a:spcPts val="0"/>
              </a:spcAft>
              <a:buClr>
                <a:schemeClr val="dk1"/>
              </a:buClr>
              <a:buSzPts val="6200"/>
              <a:buNone/>
              <a:defRPr b="1" sz="6200"/>
            </a:lvl1pPr>
            <a:lvl2pPr indent="-228600" lvl="1" marL="914400" algn="l">
              <a:spcBef>
                <a:spcPts val="1040"/>
              </a:spcBef>
              <a:spcAft>
                <a:spcPts val="0"/>
              </a:spcAft>
              <a:buClr>
                <a:schemeClr val="dk1"/>
              </a:buClr>
              <a:buSzPts val="5200"/>
              <a:buNone/>
              <a:defRPr b="1" sz="5200"/>
            </a:lvl2pPr>
            <a:lvl3pPr indent="-228600" lvl="2" marL="1371600" algn="l">
              <a:spcBef>
                <a:spcPts val="940"/>
              </a:spcBef>
              <a:spcAft>
                <a:spcPts val="0"/>
              </a:spcAft>
              <a:buClr>
                <a:schemeClr val="dk1"/>
              </a:buClr>
              <a:buSzPts val="4700"/>
              <a:buNone/>
              <a:defRPr b="1" sz="4700"/>
            </a:lvl3pPr>
            <a:lvl4pPr indent="-228600" lvl="3" marL="1828800" algn="l">
              <a:spcBef>
                <a:spcPts val="840"/>
              </a:spcBef>
              <a:spcAft>
                <a:spcPts val="0"/>
              </a:spcAft>
              <a:buClr>
                <a:schemeClr val="dk1"/>
              </a:buClr>
              <a:buSzPts val="4200"/>
              <a:buNone/>
              <a:defRPr b="1" sz="4200"/>
            </a:lvl4pPr>
            <a:lvl5pPr indent="-228600" lvl="4" marL="2286000" algn="l">
              <a:spcBef>
                <a:spcPts val="840"/>
              </a:spcBef>
              <a:spcAft>
                <a:spcPts val="0"/>
              </a:spcAft>
              <a:buClr>
                <a:schemeClr val="dk1"/>
              </a:buClr>
              <a:buSzPts val="4200"/>
              <a:buNone/>
              <a:defRPr b="1" sz="4200"/>
            </a:lvl5pPr>
            <a:lvl6pPr indent="-228600" lvl="5" marL="2743200" algn="l">
              <a:spcBef>
                <a:spcPts val="840"/>
              </a:spcBef>
              <a:spcAft>
                <a:spcPts val="0"/>
              </a:spcAft>
              <a:buClr>
                <a:schemeClr val="dk1"/>
              </a:buClr>
              <a:buSzPts val="4200"/>
              <a:buNone/>
              <a:defRPr b="1" sz="4200"/>
            </a:lvl6pPr>
            <a:lvl7pPr indent="-228600" lvl="6" marL="3200400" algn="l">
              <a:spcBef>
                <a:spcPts val="840"/>
              </a:spcBef>
              <a:spcAft>
                <a:spcPts val="0"/>
              </a:spcAft>
              <a:buClr>
                <a:schemeClr val="dk1"/>
              </a:buClr>
              <a:buSzPts val="4200"/>
              <a:buNone/>
              <a:defRPr b="1" sz="4200"/>
            </a:lvl7pPr>
            <a:lvl8pPr indent="-228600" lvl="7" marL="3657600" algn="l">
              <a:spcBef>
                <a:spcPts val="840"/>
              </a:spcBef>
              <a:spcAft>
                <a:spcPts val="0"/>
              </a:spcAft>
              <a:buClr>
                <a:schemeClr val="dk1"/>
              </a:buClr>
              <a:buSzPts val="4200"/>
              <a:buNone/>
              <a:defRPr b="1" sz="4200"/>
            </a:lvl8pPr>
            <a:lvl9pPr indent="-228600" lvl="8" marL="4114800" algn="l">
              <a:spcBef>
                <a:spcPts val="840"/>
              </a:spcBef>
              <a:spcAft>
                <a:spcPts val="0"/>
              </a:spcAft>
              <a:buClr>
                <a:schemeClr val="dk1"/>
              </a:buClr>
              <a:buSzPts val="4200"/>
              <a:buNone/>
              <a:defRPr b="1" sz="4200"/>
            </a:lvl9pPr>
          </a:lstStyle>
          <a:p/>
        </p:txBody>
      </p:sp>
      <p:sp>
        <p:nvSpPr>
          <p:cNvPr id="41" name="Google Shape;41;p6"/>
          <p:cNvSpPr txBox="1"/>
          <p:nvPr>
            <p:ph idx="4" type="body"/>
          </p:nvPr>
        </p:nvSpPr>
        <p:spPr>
          <a:xfrm>
            <a:off x="16460809" y="13701711"/>
            <a:ext cx="14323040" cy="24893114"/>
          </a:xfrm>
          <a:prstGeom prst="rect">
            <a:avLst/>
          </a:prstGeom>
          <a:noFill/>
          <a:ln>
            <a:noFill/>
          </a:ln>
        </p:spPr>
        <p:txBody>
          <a:bodyPr anchorCtr="0" anchor="t" bIns="118700" lIns="237400" spcFirstLastPara="1" rIns="237400" wrap="square" tIns="118700">
            <a:normAutofit/>
          </a:bodyPr>
          <a:lstStyle>
            <a:lvl1pPr indent="-622300" lvl="0" marL="457200" algn="l">
              <a:spcBef>
                <a:spcPts val="1240"/>
              </a:spcBef>
              <a:spcAft>
                <a:spcPts val="0"/>
              </a:spcAft>
              <a:buClr>
                <a:schemeClr val="dk1"/>
              </a:buClr>
              <a:buSzPts val="6200"/>
              <a:buChar char="•"/>
              <a:defRPr sz="6200"/>
            </a:lvl1pPr>
            <a:lvl2pPr indent="-558800" lvl="1" marL="914400" algn="l">
              <a:spcBef>
                <a:spcPts val="1040"/>
              </a:spcBef>
              <a:spcAft>
                <a:spcPts val="0"/>
              </a:spcAft>
              <a:buClr>
                <a:schemeClr val="dk1"/>
              </a:buClr>
              <a:buSzPts val="5200"/>
              <a:buChar char="–"/>
              <a:defRPr sz="5200"/>
            </a:lvl2pPr>
            <a:lvl3pPr indent="-527050" lvl="2" marL="1371600" algn="l">
              <a:spcBef>
                <a:spcPts val="940"/>
              </a:spcBef>
              <a:spcAft>
                <a:spcPts val="0"/>
              </a:spcAft>
              <a:buClr>
                <a:schemeClr val="dk1"/>
              </a:buClr>
              <a:buSzPts val="4700"/>
              <a:buChar char="•"/>
              <a:defRPr sz="4700"/>
            </a:lvl3pPr>
            <a:lvl4pPr indent="-495300" lvl="3" marL="1828800" algn="l">
              <a:spcBef>
                <a:spcPts val="840"/>
              </a:spcBef>
              <a:spcAft>
                <a:spcPts val="0"/>
              </a:spcAft>
              <a:buClr>
                <a:schemeClr val="dk1"/>
              </a:buClr>
              <a:buSzPts val="4200"/>
              <a:buChar char="–"/>
              <a:defRPr sz="4200"/>
            </a:lvl4pPr>
            <a:lvl5pPr indent="-495300" lvl="4" marL="2286000" algn="l">
              <a:spcBef>
                <a:spcPts val="840"/>
              </a:spcBef>
              <a:spcAft>
                <a:spcPts val="0"/>
              </a:spcAft>
              <a:buClr>
                <a:schemeClr val="dk1"/>
              </a:buClr>
              <a:buSzPts val="4200"/>
              <a:buChar char="»"/>
              <a:defRPr sz="4200"/>
            </a:lvl5pPr>
            <a:lvl6pPr indent="-495300" lvl="5" marL="2743200" algn="l">
              <a:spcBef>
                <a:spcPts val="840"/>
              </a:spcBef>
              <a:spcAft>
                <a:spcPts val="0"/>
              </a:spcAft>
              <a:buClr>
                <a:schemeClr val="dk1"/>
              </a:buClr>
              <a:buSzPts val="4200"/>
              <a:buChar char="•"/>
              <a:defRPr sz="4200"/>
            </a:lvl6pPr>
            <a:lvl7pPr indent="-495300" lvl="6" marL="3200400" algn="l">
              <a:spcBef>
                <a:spcPts val="840"/>
              </a:spcBef>
              <a:spcAft>
                <a:spcPts val="0"/>
              </a:spcAft>
              <a:buClr>
                <a:schemeClr val="dk1"/>
              </a:buClr>
              <a:buSzPts val="4200"/>
              <a:buChar char="•"/>
              <a:defRPr sz="4200"/>
            </a:lvl7pPr>
            <a:lvl8pPr indent="-495300" lvl="7" marL="3657600" algn="l">
              <a:spcBef>
                <a:spcPts val="840"/>
              </a:spcBef>
              <a:spcAft>
                <a:spcPts val="0"/>
              </a:spcAft>
              <a:buClr>
                <a:schemeClr val="dk1"/>
              </a:buClr>
              <a:buSzPts val="4200"/>
              <a:buChar char="•"/>
              <a:defRPr sz="4200"/>
            </a:lvl8pPr>
            <a:lvl9pPr indent="-495300" lvl="8" marL="4114800" algn="l">
              <a:spcBef>
                <a:spcPts val="840"/>
              </a:spcBef>
              <a:spcAft>
                <a:spcPts val="0"/>
              </a:spcAft>
              <a:buClr>
                <a:schemeClr val="dk1"/>
              </a:buClr>
              <a:buSzPts val="4200"/>
              <a:buChar char="•"/>
              <a:defRPr sz="4200"/>
            </a:lvl9pPr>
          </a:lstStyle>
          <a:p/>
        </p:txBody>
      </p:sp>
      <p:sp>
        <p:nvSpPr>
          <p:cNvPr id="42" name="Google Shape;42;p6"/>
          <p:cNvSpPr txBox="1"/>
          <p:nvPr>
            <p:ph idx="10" type="dt"/>
          </p:nvPr>
        </p:nvSpPr>
        <p:spPr>
          <a:xfrm>
            <a:off x="1620204" y="40045010"/>
            <a:ext cx="7560945" cy="2300286"/>
          </a:xfrm>
          <a:prstGeom prst="rect">
            <a:avLst/>
          </a:prstGeom>
          <a:noFill/>
          <a:ln>
            <a:noFill/>
          </a:ln>
        </p:spPr>
        <p:txBody>
          <a:bodyPr anchorCtr="0" anchor="ctr" bIns="118700" lIns="237400" spcFirstLastPara="1" rIns="237400" wrap="square" tIns="118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6"/>
          <p:cNvSpPr txBox="1"/>
          <p:nvPr>
            <p:ph idx="11" type="ftr"/>
          </p:nvPr>
        </p:nvSpPr>
        <p:spPr>
          <a:xfrm>
            <a:off x="11071384" y="40045010"/>
            <a:ext cx="10261283" cy="2300286"/>
          </a:xfrm>
          <a:prstGeom prst="rect">
            <a:avLst/>
          </a:prstGeom>
          <a:noFill/>
          <a:ln>
            <a:noFill/>
          </a:ln>
        </p:spPr>
        <p:txBody>
          <a:bodyPr anchorCtr="0" anchor="ctr" bIns="118700" lIns="237400" spcFirstLastPara="1" rIns="237400" wrap="square" tIns="118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6"/>
          <p:cNvSpPr txBox="1"/>
          <p:nvPr>
            <p:ph idx="12" type="sldNum"/>
          </p:nvPr>
        </p:nvSpPr>
        <p:spPr>
          <a:xfrm>
            <a:off x="23222904" y="40045010"/>
            <a:ext cx="7560945" cy="2300286"/>
          </a:xfrm>
          <a:prstGeom prst="rect">
            <a:avLst/>
          </a:prstGeom>
          <a:noFill/>
          <a:ln>
            <a:noFill/>
          </a:ln>
        </p:spPr>
        <p:txBody>
          <a:bodyPr anchorCtr="0" anchor="ctr" bIns="118700" lIns="237400" spcFirstLastPara="1" rIns="237400" wrap="square" tIns="118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omente título" type="titleOnly">
  <p:cSld name="TITLE_ONLY">
    <p:spTree>
      <p:nvGrpSpPr>
        <p:cNvPr id="45" name="Shape 45"/>
        <p:cNvGrpSpPr/>
        <p:nvPr/>
      </p:nvGrpSpPr>
      <p:grpSpPr>
        <a:xfrm>
          <a:off x="0" y="0"/>
          <a:ext cx="0" cy="0"/>
          <a:chOff x="0" y="0"/>
          <a:chExt cx="0" cy="0"/>
        </a:xfrm>
      </p:grpSpPr>
      <p:sp>
        <p:nvSpPr>
          <p:cNvPr id="46" name="Google Shape;46;p7"/>
          <p:cNvSpPr txBox="1"/>
          <p:nvPr>
            <p:ph type="title"/>
          </p:nvPr>
        </p:nvSpPr>
        <p:spPr>
          <a:xfrm>
            <a:off x="1620203" y="1730219"/>
            <a:ext cx="29163645" cy="7200900"/>
          </a:xfrm>
          <a:prstGeom prst="rect">
            <a:avLst/>
          </a:prstGeom>
          <a:noFill/>
          <a:ln>
            <a:noFill/>
          </a:ln>
        </p:spPr>
        <p:txBody>
          <a:bodyPr anchorCtr="0" anchor="ctr" bIns="118700" lIns="237400" spcFirstLastPara="1" rIns="237400" wrap="square" tIns="118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7"/>
          <p:cNvSpPr txBox="1"/>
          <p:nvPr>
            <p:ph idx="10" type="dt"/>
          </p:nvPr>
        </p:nvSpPr>
        <p:spPr>
          <a:xfrm>
            <a:off x="1620204" y="40045010"/>
            <a:ext cx="7560945" cy="2300286"/>
          </a:xfrm>
          <a:prstGeom prst="rect">
            <a:avLst/>
          </a:prstGeom>
          <a:noFill/>
          <a:ln>
            <a:noFill/>
          </a:ln>
        </p:spPr>
        <p:txBody>
          <a:bodyPr anchorCtr="0" anchor="ctr" bIns="118700" lIns="237400" spcFirstLastPara="1" rIns="237400" wrap="square" tIns="118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1" type="ftr"/>
          </p:nvPr>
        </p:nvSpPr>
        <p:spPr>
          <a:xfrm>
            <a:off x="11071384" y="40045010"/>
            <a:ext cx="10261283" cy="2300286"/>
          </a:xfrm>
          <a:prstGeom prst="rect">
            <a:avLst/>
          </a:prstGeom>
          <a:noFill/>
          <a:ln>
            <a:noFill/>
          </a:ln>
        </p:spPr>
        <p:txBody>
          <a:bodyPr anchorCtr="0" anchor="ctr" bIns="118700" lIns="237400" spcFirstLastPara="1" rIns="237400" wrap="square" tIns="118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7"/>
          <p:cNvSpPr txBox="1"/>
          <p:nvPr>
            <p:ph idx="12" type="sldNum"/>
          </p:nvPr>
        </p:nvSpPr>
        <p:spPr>
          <a:xfrm>
            <a:off x="23222904" y="40045010"/>
            <a:ext cx="7560945" cy="2300286"/>
          </a:xfrm>
          <a:prstGeom prst="rect">
            <a:avLst/>
          </a:prstGeom>
          <a:noFill/>
          <a:ln>
            <a:noFill/>
          </a:ln>
        </p:spPr>
        <p:txBody>
          <a:bodyPr anchorCtr="0" anchor="ctr" bIns="118700" lIns="237400" spcFirstLastPara="1" rIns="237400" wrap="square" tIns="118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m branco" type="blank">
  <p:cSld name="BLANK">
    <p:spTree>
      <p:nvGrpSpPr>
        <p:cNvPr id="50" name="Shape 50"/>
        <p:cNvGrpSpPr/>
        <p:nvPr/>
      </p:nvGrpSpPr>
      <p:grpSpPr>
        <a:xfrm>
          <a:off x="0" y="0"/>
          <a:ext cx="0" cy="0"/>
          <a:chOff x="0" y="0"/>
          <a:chExt cx="0" cy="0"/>
        </a:xfrm>
      </p:grpSpPr>
      <p:sp>
        <p:nvSpPr>
          <p:cNvPr id="51" name="Google Shape;51;p8"/>
          <p:cNvSpPr txBox="1"/>
          <p:nvPr>
            <p:ph idx="10" type="dt"/>
          </p:nvPr>
        </p:nvSpPr>
        <p:spPr>
          <a:xfrm>
            <a:off x="1620204" y="40045010"/>
            <a:ext cx="7560945" cy="2300286"/>
          </a:xfrm>
          <a:prstGeom prst="rect">
            <a:avLst/>
          </a:prstGeom>
          <a:noFill/>
          <a:ln>
            <a:noFill/>
          </a:ln>
        </p:spPr>
        <p:txBody>
          <a:bodyPr anchorCtr="0" anchor="ctr" bIns="118700" lIns="237400" spcFirstLastPara="1" rIns="237400" wrap="square" tIns="118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8"/>
          <p:cNvSpPr txBox="1"/>
          <p:nvPr>
            <p:ph idx="11" type="ftr"/>
          </p:nvPr>
        </p:nvSpPr>
        <p:spPr>
          <a:xfrm>
            <a:off x="11071384" y="40045010"/>
            <a:ext cx="10261283" cy="2300286"/>
          </a:xfrm>
          <a:prstGeom prst="rect">
            <a:avLst/>
          </a:prstGeom>
          <a:noFill/>
          <a:ln>
            <a:noFill/>
          </a:ln>
        </p:spPr>
        <p:txBody>
          <a:bodyPr anchorCtr="0" anchor="ctr" bIns="118700" lIns="237400" spcFirstLastPara="1" rIns="237400" wrap="square" tIns="118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8"/>
          <p:cNvSpPr txBox="1"/>
          <p:nvPr>
            <p:ph idx="12" type="sldNum"/>
          </p:nvPr>
        </p:nvSpPr>
        <p:spPr>
          <a:xfrm>
            <a:off x="23222904" y="40045010"/>
            <a:ext cx="7560945" cy="2300286"/>
          </a:xfrm>
          <a:prstGeom prst="rect">
            <a:avLst/>
          </a:prstGeom>
          <a:noFill/>
          <a:ln>
            <a:noFill/>
          </a:ln>
        </p:spPr>
        <p:txBody>
          <a:bodyPr anchorCtr="0" anchor="ctr" bIns="118700" lIns="237400" spcFirstLastPara="1" rIns="237400" wrap="square" tIns="118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údo com Legenda" type="objTx">
  <p:cSld name="OBJECT_WITH_CAPTION_TEXT">
    <p:spTree>
      <p:nvGrpSpPr>
        <p:cNvPr id="54" name="Shape 54"/>
        <p:cNvGrpSpPr/>
        <p:nvPr/>
      </p:nvGrpSpPr>
      <p:grpSpPr>
        <a:xfrm>
          <a:off x="0" y="0"/>
          <a:ext cx="0" cy="0"/>
          <a:chOff x="0" y="0"/>
          <a:chExt cx="0" cy="0"/>
        </a:xfrm>
      </p:grpSpPr>
      <p:sp>
        <p:nvSpPr>
          <p:cNvPr id="55" name="Google Shape;55;p9"/>
          <p:cNvSpPr txBox="1"/>
          <p:nvPr>
            <p:ph type="title"/>
          </p:nvPr>
        </p:nvSpPr>
        <p:spPr>
          <a:xfrm>
            <a:off x="1620205" y="1720217"/>
            <a:ext cx="10660709" cy="7320915"/>
          </a:xfrm>
          <a:prstGeom prst="rect">
            <a:avLst/>
          </a:prstGeom>
          <a:noFill/>
          <a:ln>
            <a:noFill/>
          </a:ln>
        </p:spPr>
        <p:txBody>
          <a:bodyPr anchorCtr="0" anchor="b" bIns="118700" lIns="237400" spcFirstLastPara="1" rIns="237400" wrap="square" tIns="118700">
            <a:normAutofit/>
          </a:bodyPr>
          <a:lstStyle>
            <a:lvl1pPr lvl="0" algn="l">
              <a:spcBef>
                <a:spcPts val="0"/>
              </a:spcBef>
              <a:spcAft>
                <a:spcPts val="0"/>
              </a:spcAft>
              <a:buClr>
                <a:schemeClr val="dk1"/>
              </a:buClr>
              <a:buSzPts val="5200"/>
              <a:buFont typeface="Calibri"/>
              <a:buNone/>
              <a:defRPr b="1" sz="5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9"/>
          <p:cNvSpPr txBox="1"/>
          <p:nvPr>
            <p:ph idx="1" type="body"/>
          </p:nvPr>
        </p:nvSpPr>
        <p:spPr>
          <a:xfrm>
            <a:off x="12669083" y="1720219"/>
            <a:ext cx="18114764" cy="36874613"/>
          </a:xfrm>
          <a:prstGeom prst="rect">
            <a:avLst/>
          </a:prstGeom>
          <a:noFill/>
          <a:ln>
            <a:noFill/>
          </a:ln>
        </p:spPr>
        <p:txBody>
          <a:bodyPr anchorCtr="0" anchor="t" bIns="118700" lIns="237400" spcFirstLastPara="1" rIns="237400" wrap="square" tIns="118700">
            <a:normAutofit/>
          </a:bodyPr>
          <a:lstStyle>
            <a:lvl1pPr indent="-755650" lvl="0" marL="457200" algn="l">
              <a:spcBef>
                <a:spcPts val="1660"/>
              </a:spcBef>
              <a:spcAft>
                <a:spcPts val="0"/>
              </a:spcAft>
              <a:buClr>
                <a:schemeClr val="dk1"/>
              </a:buClr>
              <a:buSzPts val="8300"/>
              <a:buChar char="•"/>
              <a:defRPr sz="8300"/>
            </a:lvl1pPr>
            <a:lvl2pPr indent="-692150" lvl="1" marL="914400" algn="l">
              <a:spcBef>
                <a:spcPts val="1460"/>
              </a:spcBef>
              <a:spcAft>
                <a:spcPts val="0"/>
              </a:spcAft>
              <a:buClr>
                <a:schemeClr val="dk1"/>
              </a:buClr>
              <a:buSzPts val="7300"/>
              <a:buChar char="–"/>
              <a:defRPr sz="7300"/>
            </a:lvl2pPr>
            <a:lvl3pPr indent="-622300" lvl="2" marL="1371600" algn="l">
              <a:spcBef>
                <a:spcPts val="1240"/>
              </a:spcBef>
              <a:spcAft>
                <a:spcPts val="0"/>
              </a:spcAft>
              <a:buClr>
                <a:schemeClr val="dk1"/>
              </a:buClr>
              <a:buSzPts val="6200"/>
              <a:buChar char="•"/>
              <a:defRPr sz="6200"/>
            </a:lvl3pPr>
            <a:lvl4pPr indent="-558800" lvl="3" marL="1828800" algn="l">
              <a:spcBef>
                <a:spcPts val="1040"/>
              </a:spcBef>
              <a:spcAft>
                <a:spcPts val="0"/>
              </a:spcAft>
              <a:buClr>
                <a:schemeClr val="dk1"/>
              </a:buClr>
              <a:buSzPts val="5200"/>
              <a:buChar char="–"/>
              <a:defRPr sz="5200"/>
            </a:lvl4pPr>
            <a:lvl5pPr indent="-558800" lvl="4" marL="2286000" algn="l">
              <a:spcBef>
                <a:spcPts val="1040"/>
              </a:spcBef>
              <a:spcAft>
                <a:spcPts val="0"/>
              </a:spcAft>
              <a:buClr>
                <a:schemeClr val="dk1"/>
              </a:buClr>
              <a:buSzPts val="5200"/>
              <a:buChar char="»"/>
              <a:defRPr sz="5200"/>
            </a:lvl5pPr>
            <a:lvl6pPr indent="-558800" lvl="5" marL="2743200" algn="l">
              <a:spcBef>
                <a:spcPts val="1040"/>
              </a:spcBef>
              <a:spcAft>
                <a:spcPts val="0"/>
              </a:spcAft>
              <a:buClr>
                <a:schemeClr val="dk1"/>
              </a:buClr>
              <a:buSzPts val="5200"/>
              <a:buChar char="•"/>
              <a:defRPr sz="5200"/>
            </a:lvl6pPr>
            <a:lvl7pPr indent="-558800" lvl="6" marL="3200400" algn="l">
              <a:spcBef>
                <a:spcPts val="1040"/>
              </a:spcBef>
              <a:spcAft>
                <a:spcPts val="0"/>
              </a:spcAft>
              <a:buClr>
                <a:schemeClr val="dk1"/>
              </a:buClr>
              <a:buSzPts val="5200"/>
              <a:buChar char="•"/>
              <a:defRPr sz="5200"/>
            </a:lvl7pPr>
            <a:lvl8pPr indent="-558800" lvl="7" marL="3657600" algn="l">
              <a:spcBef>
                <a:spcPts val="1040"/>
              </a:spcBef>
              <a:spcAft>
                <a:spcPts val="0"/>
              </a:spcAft>
              <a:buClr>
                <a:schemeClr val="dk1"/>
              </a:buClr>
              <a:buSzPts val="5200"/>
              <a:buChar char="•"/>
              <a:defRPr sz="5200"/>
            </a:lvl8pPr>
            <a:lvl9pPr indent="-558800" lvl="8" marL="4114800" algn="l">
              <a:spcBef>
                <a:spcPts val="1040"/>
              </a:spcBef>
              <a:spcAft>
                <a:spcPts val="0"/>
              </a:spcAft>
              <a:buClr>
                <a:schemeClr val="dk1"/>
              </a:buClr>
              <a:buSzPts val="5200"/>
              <a:buChar char="•"/>
              <a:defRPr sz="5200"/>
            </a:lvl9pPr>
          </a:lstStyle>
          <a:p/>
        </p:txBody>
      </p:sp>
      <p:sp>
        <p:nvSpPr>
          <p:cNvPr id="57" name="Google Shape;57;p9"/>
          <p:cNvSpPr txBox="1"/>
          <p:nvPr>
            <p:ph idx="2" type="body"/>
          </p:nvPr>
        </p:nvSpPr>
        <p:spPr>
          <a:xfrm>
            <a:off x="1620205" y="9041134"/>
            <a:ext cx="10660709" cy="29553698"/>
          </a:xfrm>
          <a:prstGeom prst="rect">
            <a:avLst/>
          </a:prstGeom>
          <a:noFill/>
          <a:ln>
            <a:noFill/>
          </a:ln>
        </p:spPr>
        <p:txBody>
          <a:bodyPr anchorCtr="0" anchor="t" bIns="118700" lIns="237400" spcFirstLastPara="1" rIns="237400" wrap="square" tIns="118700">
            <a:normAutofit/>
          </a:bodyPr>
          <a:lstStyle>
            <a:lvl1pPr indent="-228600" lvl="0" marL="457200" algn="l">
              <a:spcBef>
                <a:spcPts val="720"/>
              </a:spcBef>
              <a:spcAft>
                <a:spcPts val="0"/>
              </a:spcAft>
              <a:buClr>
                <a:schemeClr val="dk1"/>
              </a:buClr>
              <a:buSzPts val="3600"/>
              <a:buNone/>
              <a:defRPr sz="3600"/>
            </a:lvl1pPr>
            <a:lvl2pPr indent="-228600" lvl="1" marL="914400" algn="l">
              <a:spcBef>
                <a:spcPts val="620"/>
              </a:spcBef>
              <a:spcAft>
                <a:spcPts val="0"/>
              </a:spcAft>
              <a:buClr>
                <a:schemeClr val="dk1"/>
              </a:buClr>
              <a:buSzPts val="3100"/>
              <a:buNone/>
              <a:defRPr sz="3100"/>
            </a:lvl2pPr>
            <a:lvl3pPr indent="-228600" lvl="2" marL="1371600" algn="l">
              <a:spcBef>
                <a:spcPts val="520"/>
              </a:spcBef>
              <a:spcAft>
                <a:spcPts val="0"/>
              </a:spcAft>
              <a:buClr>
                <a:schemeClr val="dk1"/>
              </a:buClr>
              <a:buSzPts val="2600"/>
              <a:buNone/>
              <a:defRPr sz="2600"/>
            </a:lvl3pPr>
            <a:lvl4pPr indent="-228600" lvl="3" marL="1828800" algn="l">
              <a:spcBef>
                <a:spcPts val="460"/>
              </a:spcBef>
              <a:spcAft>
                <a:spcPts val="0"/>
              </a:spcAft>
              <a:buClr>
                <a:schemeClr val="dk1"/>
              </a:buClr>
              <a:buSzPts val="2300"/>
              <a:buNone/>
              <a:defRPr sz="2300"/>
            </a:lvl4pPr>
            <a:lvl5pPr indent="-228600" lvl="4" marL="2286000" algn="l">
              <a:spcBef>
                <a:spcPts val="460"/>
              </a:spcBef>
              <a:spcAft>
                <a:spcPts val="0"/>
              </a:spcAft>
              <a:buClr>
                <a:schemeClr val="dk1"/>
              </a:buClr>
              <a:buSzPts val="2300"/>
              <a:buNone/>
              <a:defRPr sz="2300"/>
            </a:lvl5pPr>
            <a:lvl6pPr indent="-228600" lvl="5" marL="2743200" algn="l">
              <a:spcBef>
                <a:spcPts val="460"/>
              </a:spcBef>
              <a:spcAft>
                <a:spcPts val="0"/>
              </a:spcAft>
              <a:buClr>
                <a:schemeClr val="dk1"/>
              </a:buClr>
              <a:buSzPts val="2300"/>
              <a:buNone/>
              <a:defRPr sz="2300"/>
            </a:lvl6pPr>
            <a:lvl7pPr indent="-228600" lvl="6" marL="3200400" algn="l">
              <a:spcBef>
                <a:spcPts val="460"/>
              </a:spcBef>
              <a:spcAft>
                <a:spcPts val="0"/>
              </a:spcAft>
              <a:buClr>
                <a:schemeClr val="dk1"/>
              </a:buClr>
              <a:buSzPts val="2300"/>
              <a:buNone/>
              <a:defRPr sz="2300"/>
            </a:lvl7pPr>
            <a:lvl8pPr indent="-228600" lvl="7" marL="3657600" algn="l">
              <a:spcBef>
                <a:spcPts val="460"/>
              </a:spcBef>
              <a:spcAft>
                <a:spcPts val="0"/>
              </a:spcAft>
              <a:buClr>
                <a:schemeClr val="dk1"/>
              </a:buClr>
              <a:buSzPts val="2300"/>
              <a:buNone/>
              <a:defRPr sz="2300"/>
            </a:lvl8pPr>
            <a:lvl9pPr indent="-228600" lvl="8" marL="4114800" algn="l">
              <a:spcBef>
                <a:spcPts val="460"/>
              </a:spcBef>
              <a:spcAft>
                <a:spcPts val="0"/>
              </a:spcAft>
              <a:buClr>
                <a:schemeClr val="dk1"/>
              </a:buClr>
              <a:buSzPts val="2300"/>
              <a:buNone/>
              <a:defRPr sz="2300"/>
            </a:lvl9pPr>
          </a:lstStyle>
          <a:p/>
        </p:txBody>
      </p:sp>
      <p:sp>
        <p:nvSpPr>
          <p:cNvPr id="58" name="Google Shape;58;p9"/>
          <p:cNvSpPr txBox="1"/>
          <p:nvPr>
            <p:ph idx="10" type="dt"/>
          </p:nvPr>
        </p:nvSpPr>
        <p:spPr>
          <a:xfrm>
            <a:off x="1620204" y="40045010"/>
            <a:ext cx="7560945" cy="2300286"/>
          </a:xfrm>
          <a:prstGeom prst="rect">
            <a:avLst/>
          </a:prstGeom>
          <a:noFill/>
          <a:ln>
            <a:noFill/>
          </a:ln>
        </p:spPr>
        <p:txBody>
          <a:bodyPr anchorCtr="0" anchor="ctr" bIns="118700" lIns="237400" spcFirstLastPara="1" rIns="237400" wrap="square" tIns="118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9"/>
          <p:cNvSpPr txBox="1"/>
          <p:nvPr>
            <p:ph idx="11" type="ftr"/>
          </p:nvPr>
        </p:nvSpPr>
        <p:spPr>
          <a:xfrm>
            <a:off x="11071384" y="40045010"/>
            <a:ext cx="10261283" cy="2300286"/>
          </a:xfrm>
          <a:prstGeom prst="rect">
            <a:avLst/>
          </a:prstGeom>
          <a:noFill/>
          <a:ln>
            <a:noFill/>
          </a:ln>
        </p:spPr>
        <p:txBody>
          <a:bodyPr anchorCtr="0" anchor="ctr" bIns="118700" lIns="237400" spcFirstLastPara="1" rIns="237400" wrap="square" tIns="118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9"/>
          <p:cNvSpPr txBox="1"/>
          <p:nvPr>
            <p:ph idx="12" type="sldNum"/>
          </p:nvPr>
        </p:nvSpPr>
        <p:spPr>
          <a:xfrm>
            <a:off x="23222904" y="40045010"/>
            <a:ext cx="7560945" cy="2300286"/>
          </a:xfrm>
          <a:prstGeom prst="rect">
            <a:avLst/>
          </a:prstGeom>
          <a:noFill/>
          <a:ln>
            <a:noFill/>
          </a:ln>
        </p:spPr>
        <p:txBody>
          <a:bodyPr anchorCtr="0" anchor="ctr" bIns="118700" lIns="237400" spcFirstLastPara="1" rIns="237400" wrap="square" tIns="118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m com Legenda" type="picTx">
  <p:cSld name="PICTURE_WITH_CAPTION_TEXT">
    <p:spTree>
      <p:nvGrpSpPr>
        <p:cNvPr id="61" name="Shape 61"/>
        <p:cNvGrpSpPr/>
        <p:nvPr/>
      </p:nvGrpSpPr>
      <p:grpSpPr>
        <a:xfrm>
          <a:off x="0" y="0"/>
          <a:ext cx="0" cy="0"/>
          <a:chOff x="0" y="0"/>
          <a:chExt cx="0" cy="0"/>
        </a:xfrm>
      </p:grpSpPr>
      <p:sp>
        <p:nvSpPr>
          <p:cNvPr id="62" name="Google Shape;62;p10"/>
          <p:cNvSpPr txBox="1"/>
          <p:nvPr>
            <p:ph type="title"/>
          </p:nvPr>
        </p:nvSpPr>
        <p:spPr>
          <a:xfrm>
            <a:off x="6351421" y="30243782"/>
            <a:ext cx="19442430" cy="3570451"/>
          </a:xfrm>
          <a:prstGeom prst="rect">
            <a:avLst/>
          </a:prstGeom>
          <a:noFill/>
          <a:ln>
            <a:noFill/>
          </a:ln>
        </p:spPr>
        <p:txBody>
          <a:bodyPr anchorCtr="0" anchor="b" bIns="118700" lIns="237400" spcFirstLastPara="1" rIns="237400" wrap="square" tIns="118700">
            <a:normAutofit/>
          </a:bodyPr>
          <a:lstStyle>
            <a:lvl1pPr lvl="0" algn="l">
              <a:spcBef>
                <a:spcPts val="0"/>
              </a:spcBef>
              <a:spcAft>
                <a:spcPts val="0"/>
              </a:spcAft>
              <a:buClr>
                <a:schemeClr val="dk1"/>
              </a:buClr>
              <a:buSzPts val="5200"/>
              <a:buFont typeface="Calibri"/>
              <a:buNone/>
              <a:defRPr b="1" sz="5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0"/>
          <p:cNvSpPr/>
          <p:nvPr>
            <p:ph idx="2" type="pic"/>
          </p:nvPr>
        </p:nvSpPr>
        <p:spPr>
          <a:xfrm>
            <a:off x="6351421" y="3860481"/>
            <a:ext cx="19442430" cy="25923240"/>
          </a:xfrm>
          <a:prstGeom prst="rect">
            <a:avLst/>
          </a:prstGeom>
          <a:noFill/>
          <a:ln>
            <a:noFill/>
          </a:ln>
        </p:spPr>
      </p:sp>
      <p:sp>
        <p:nvSpPr>
          <p:cNvPr id="64" name="Google Shape;64;p10"/>
          <p:cNvSpPr txBox="1"/>
          <p:nvPr>
            <p:ph idx="1" type="body"/>
          </p:nvPr>
        </p:nvSpPr>
        <p:spPr>
          <a:xfrm>
            <a:off x="6351421" y="33814233"/>
            <a:ext cx="19442430" cy="5070629"/>
          </a:xfrm>
          <a:prstGeom prst="rect">
            <a:avLst/>
          </a:prstGeom>
          <a:noFill/>
          <a:ln>
            <a:noFill/>
          </a:ln>
        </p:spPr>
        <p:txBody>
          <a:bodyPr anchorCtr="0" anchor="t" bIns="118700" lIns="237400" spcFirstLastPara="1" rIns="237400" wrap="square" tIns="118700">
            <a:normAutofit/>
          </a:bodyPr>
          <a:lstStyle>
            <a:lvl1pPr indent="-228600" lvl="0" marL="457200" algn="l">
              <a:spcBef>
                <a:spcPts val="720"/>
              </a:spcBef>
              <a:spcAft>
                <a:spcPts val="0"/>
              </a:spcAft>
              <a:buClr>
                <a:schemeClr val="dk1"/>
              </a:buClr>
              <a:buSzPts val="3600"/>
              <a:buNone/>
              <a:defRPr sz="3600"/>
            </a:lvl1pPr>
            <a:lvl2pPr indent="-228600" lvl="1" marL="914400" algn="l">
              <a:spcBef>
                <a:spcPts val="620"/>
              </a:spcBef>
              <a:spcAft>
                <a:spcPts val="0"/>
              </a:spcAft>
              <a:buClr>
                <a:schemeClr val="dk1"/>
              </a:buClr>
              <a:buSzPts val="3100"/>
              <a:buNone/>
              <a:defRPr sz="3100"/>
            </a:lvl2pPr>
            <a:lvl3pPr indent="-228600" lvl="2" marL="1371600" algn="l">
              <a:spcBef>
                <a:spcPts val="520"/>
              </a:spcBef>
              <a:spcAft>
                <a:spcPts val="0"/>
              </a:spcAft>
              <a:buClr>
                <a:schemeClr val="dk1"/>
              </a:buClr>
              <a:buSzPts val="2600"/>
              <a:buNone/>
              <a:defRPr sz="2600"/>
            </a:lvl3pPr>
            <a:lvl4pPr indent="-228600" lvl="3" marL="1828800" algn="l">
              <a:spcBef>
                <a:spcPts val="460"/>
              </a:spcBef>
              <a:spcAft>
                <a:spcPts val="0"/>
              </a:spcAft>
              <a:buClr>
                <a:schemeClr val="dk1"/>
              </a:buClr>
              <a:buSzPts val="2300"/>
              <a:buNone/>
              <a:defRPr sz="2300"/>
            </a:lvl4pPr>
            <a:lvl5pPr indent="-228600" lvl="4" marL="2286000" algn="l">
              <a:spcBef>
                <a:spcPts val="460"/>
              </a:spcBef>
              <a:spcAft>
                <a:spcPts val="0"/>
              </a:spcAft>
              <a:buClr>
                <a:schemeClr val="dk1"/>
              </a:buClr>
              <a:buSzPts val="2300"/>
              <a:buNone/>
              <a:defRPr sz="2300"/>
            </a:lvl5pPr>
            <a:lvl6pPr indent="-228600" lvl="5" marL="2743200" algn="l">
              <a:spcBef>
                <a:spcPts val="460"/>
              </a:spcBef>
              <a:spcAft>
                <a:spcPts val="0"/>
              </a:spcAft>
              <a:buClr>
                <a:schemeClr val="dk1"/>
              </a:buClr>
              <a:buSzPts val="2300"/>
              <a:buNone/>
              <a:defRPr sz="2300"/>
            </a:lvl6pPr>
            <a:lvl7pPr indent="-228600" lvl="6" marL="3200400" algn="l">
              <a:spcBef>
                <a:spcPts val="460"/>
              </a:spcBef>
              <a:spcAft>
                <a:spcPts val="0"/>
              </a:spcAft>
              <a:buClr>
                <a:schemeClr val="dk1"/>
              </a:buClr>
              <a:buSzPts val="2300"/>
              <a:buNone/>
              <a:defRPr sz="2300"/>
            </a:lvl7pPr>
            <a:lvl8pPr indent="-228600" lvl="7" marL="3657600" algn="l">
              <a:spcBef>
                <a:spcPts val="460"/>
              </a:spcBef>
              <a:spcAft>
                <a:spcPts val="0"/>
              </a:spcAft>
              <a:buClr>
                <a:schemeClr val="dk1"/>
              </a:buClr>
              <a:buSzPts val="2300"/>
              <a:buNone/>
              <a:defRPr sz="2300"/>
            </a:lvl8pPr>
            <a:lvl9pPr indent="-228600" lvl="8" marL="4114800" algn="l">
              <a:spcBef>
                <a:spcPts val="460"/>
              </a:spcBef>
              <a:spcAft>
                <a:spcPts val="0"/>
              </a:spcAft>
              <a:buClr>
                <a:schemeClr val="dk1"/>
              </a:buClr>
              <a:buSzPts val="2300"/>
              <a:buNone/>
              <a:defRPr sz="2300"/>
            </a:lvl9pPr>
          </a:lstStyle>
          <a:p/>
        </p:txBody>
      </p:sp>
      <p:sp>
        <p:nvSpPr>
          <p:cNvPr id="65" name="Google Shape;65;p10"/>
          <p:cNvSpPr txBox="1"/>
          <p:nvPr>
            <p:ph idx="10" type="dt"/>
          </p:nvPr>
        </p:nvSpPr>
        <p:spPr>
          <a:xfrm>
            <a:off x="1620204" y="40045010"/>
            <a:ext cx="7560945" cy="2300286"/>
          </a:xfrm>
          <a:prstGeom prst="rect">
            <a:avLst/>
          </a:prstGeom>
          <a:noFill/>
          <a:ln>
            <a:noFill/>
          </a:ln>
        </p:spPr>
        <p:txBody>
          <a:bodyPr anchorCtr="0" anchor="ctr" bIns="118700" lIns="237400" spcFirstLastPara="1" rIns="237400" wrap="square" tIns="118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0"/>
          <p:cNvSpPr txBox="1"/>
          <p:nvPr>
            <p:ph idx="11" type="ftr"/>
          </p:nvPr>
        </p:nvSpPr>
        <p:spPr>
          <a:xfrm>
            <a:off x="11071384" y="40045010"/>
            <a:ext cx="10261283" cy="2300286"/>
          </a:xfrm>
          <a:prstGeom prst="rect">
            <a:avLst/>
          </a:prstGeom>
          <a:noFill/>
          <a:ln>
            <a:noFill/>
          </a:ln>
        </p:spPr>
        <p:txBody>
          <a:bodyPr anchorCtr="0" anchor="ctr" bIns="118700" lIns="237400" spcFirstLastPara="1" rIns="237400" wrap="square" tIns="118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0"/>
          <p:cNvSpPr txBox="1"/>
          <p:nvPr>
            <p:ph idx="12" type="sldNum"/>
          </p:nvPr>
        </p:nvSpPr>
        <p:spPr>
          <a:xfrm>
            <a:off x="23222904" y="40045010"/>
            <a:ext cx="7560945" cy="2300286"/>
          </a:xfrm>
          <a:prstGeom prst="rect">
            <a:avLst/>
          </a:prstGeom>
          <a:noFill/>
          <a:ln>
            <a:noFill/>
          </a:ln>
        </p:spPr>
        <p:txBody>
          <a:bodyPr anchorCtr="0" anchor="ctr" bIns="118700" lIns="237400" spcFirstLastPara="1" rIns="237400" wrap="square" tIns="118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1620203" y="1730219"/>
            <a:ext cx="29163645" cy="7200900"/>
          </a:xfrm>
          <a:prstGeom prst="rect">
            <a:avLst/>
          </a:prstGeom>
          <a:noFill/>
          <a:ln>
            <a:noFill/>
          </a:ln>
        </p:spPr>
        <p:txBody>
          <a:bodyPr anchorCtr="0" anchor="ctr" bIns="118700" lIns="237400" spcFirstLastPara="1" rIns="237400" wrap="square" tIns="118700">
            <a:normAutofit/>
          </a:bodyPr>
          <a:lstStyle>
            <a:lvl1pPr lvl="0" marR="0" rtl="0" algn="ctr">
              <a:spcBef>
                <a:spcPts val="0"/>
              </a:spcBef>
              <a:spcAft>
                <a:spcPts val="0"/>
              </a:spcAft>
              <a:buClr>
                <a:schemeClr val="dk1"/>
              </a:buClr>
              <a:buSzPts val="11400"/>
              <a:buFont typeface="Calibri"/>
              <a:buNone/>
              <a:defRPr b="0" i="0" sz="11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1620203" y="10081267"/>
            <a:ext cx="29163645" cy="28513565"/>
          </a:xfrm>
          <a:prstGeom prst="rect">
            <a:avLst/>
          </a:prstGeom>
          <a:noFill/>
          <a:ln>
            <a:noFill/>
          </a:ln>
        </p:spPr>
        <p:txBody>
          <a:bodyPr anchorCtr="0" anchor="t" bIns="118700" lIns="237400" spcFirstLastPara="1" rIns="237400" wrap="square" tIns="118700">
            <a:normAutofit/>
          </a:bodyPr>
          <a:lstStyle>
            <a:lvl1pPr indent="-755650" lvl="0" marL="457200" marR="0" rtl="0" algn="l">
              <a:spcBef>
                <a:spcPts val="1660"/>
              </a:spcBef>
              <a:spcAft>
                <a:spcPts val="0"/>
              </a:spcAft>
              <a:buClr>
                <a:schemeClr val="dk1"/>
              </a:buClr>
              <a:buSzPts val="8300"/>
              <a:buFont typeface="Arial"/>
              <a:buChar char="•"/>
              <a:defRPr b="0" i="0" sz="8300" u="none" cap="none" strike="noStrike">
                <a:solidFill>
                  <a:schemeClr val="dk1"/>
                </a:solidFill>
                <a:latin typeface="Calibri"/>
                <a:ea typeface="Calibri"/>
                <a:cs typeface="Calibri"/>
                <a:sym typeface="Calibri"/>
              </a:defRPr>
            </a:lvl1pPr>
            <a:lvl2pPr indent="-692150" lvl="1" marL="914400" marR="0" rtl="0" algn="l">
              <a:spcBef>
                <a:spcPts val="1460"/>
              </a:spcBef>
              <a:spcAft>
                <a:spcPts val="0"/>
              </a:spcAft>
              <a:buClr>
                <a:schemeClr val="dk1"/>
              </a:buClr>
              <a:buSzPts val="7300"/>
              <a:buFont typeface="Arial"/>
              <a:buChar char="–"/>
              <a:defRPr b="0" i="0" sz="7300" u="none" cap="none" strike="noStrike">
                <a:solidFill>
                  <a:schemeClr val="dk1"/>
                </a:solidFill>
                <a:latin typeface="Calibri"/>
                <a:ea typeface="Calibri"/>
                <a:cs typeface="Calibri"/>
                <a:sym typeface="Calibri"/>
              </a:defRPr>
            </a:lvl2pPr>
            <a:lvl3pPr indent="-622300" lvl="2" marL="1371600" marR="0" rtl="0" algn="l">
              <a:spcBef>
                <a:spcPts val="1240"/>
              </a:spcBef>
              <a:spcAft>
                <a:spcPts val="0"/>
              </a:spcAft>
              <a:buClr>
                <a:schemeClr val="dk1"/>
              </a:buClr>
              <a:buSzPts val="6200"/>
              <a:buFont typeface="Arial"/>
              <a:buChar char="•"/>
              <a:defRPr b="0" i="0" sz="6200" u="none" cap="none" strike="noStrike">
                <a:solidFill>
                  <a:schemeClr val="dk1"/>
                </a:solidFill>
                <a:latin typeface="Calibri"/>
                <a:ea typeface="Calibri"/>
                <a:cs typeface="Calibri"/>
                <a:sym typeface="Calibri"/>
              </a:defRPr>
            </a:lvl3pPr>
            <a:lvl4pPr indent="-558800" lvl="3" marL="1828800" marR="0" rtl="0" algn="l">
              <a:spcBef>
                <a:spcPts val="1040"/>
              </a:spcBef>
              <a:spcAft>
                <a:spcPts val="0"/>
              </a:spcAft>
              <a:buClr>
                <a:schemeClr val="dk1"/>
              </a:buClr>
              <a:buSzPts val="5200"/>
              <a:buFont typeface="Arial"/>
              <a:buChar char="–"/>
              <a:defRPr b="0" i="0" sz="5200" u="none" cap="none" strike="noStrike">
                <a:solidFill>
                  <a:schemeClr val="dk1"/>
                </a:solidFill>
                <a:latin typeface="Calibri"/>
                <a:ea typeface="Calibri"/>
                <a:cs typeface="Calibri"/>
                <a:sym typeface="Calibri"/>
              </a:defRPr>
            </a:lvl4pPr>
            <a:lvl5pPr indent="-558800" lvl="4" marL="2286000" marR="0" rtl="0" algn="l">
              <a:spcBef>
                <a:spcPts val="1040"/>
              </a:spcBef>
              <a:spcAft>
                <a:spcPts val="0"/>
              </a:spcAft>
              <a:buClr>
                <a:schemeClr val="dk1"/>
              </a:buClr>
              <a:buSzPts val="5200"/>
              <a:buFont typeface="Arial"/>
              <a:buChar char="»"/>
              <a:defRPr b="0" i="0" sz="5200" u="none" cap="none" strike="noStrike">
                <a:solidFill>
                  <a:schemeClr val="dk1"/>
                </a:solidFill>
                <a:latin typeface="Calibri"/>
                <a:ea typeface="Calibri"/>
                <a:cs typeface="Calibri"/>
                <a:sym typeface="Calibri"/>
              </a:defRPr>
            </a:lvl5pPr>
            <a:lvl6pPr indent="-558800" lvl="5" marL="2743200" marR="0" rtl="0" algn="l">
              <a:spcBef>
                <a:spcPts val="1040"/>
              </a:spcBef>
              <a:spcAft>
                <a:spcPts val="0"/>
              </a:spcAft>
              <a:buClr>
                <a:schemeClr val="dk1"/>
              </a:buClr>
              <a:buSzPts val="5200"/>
              <a:buFont typeface="Arial"/>
              <a:buChar char="•"/>
              <a:defRPr b="0" i="0" sz="5200" u="none" cap="none" strike="noStrike">
                <a:solidFill>
                  <a:schemeClr val="dk1"/>
                </a:solidFill>
                <a:latin typeface="Calibri"/>
                <a:ea typeface="Calibri"/>
                <a:cs typeface="Calibri"/>
                <a:sym typeface="Calibri"/>
              </a:defRPr>
            </a:lvl6pPr>
            <a:lvl7pPr indent="-558800" lvl="6" marL="3200400" marR="0" rtl="0" algn="l">
              <a:spcBef>
                <a:spcPts val="1040"/>
              </a:spcBef>
              <a:spcAft>
                <a:spcPts val="0"/>
              </a:spcAft>
              <a:buClr>
                <a:schemeClr val="dk1"/>
              </a:buClr>
              <a:buSzPts val="5200"/>
              <a:buFont typeface="Arial"/>
              <a:buChar char="•"/>
              <a:defRPr b="0" i="0" sz="5200" u="none" cap="none" strike="noStrike">
                <a:solidFill>
                  <a:schemeClr val="dk1"/>
                </a:solidFill>
                <a:latin typeface="Calibri"/>
                <a:ea typeface="Calibri"/>
                <a:cs typeface="Calibri"/>
                <a:sym typeface="Calibri"/>
              </a:defRPr>
            </a:lvl7pPr>
            <a:lvl8pPr indent="-558800" lvl="7" marL="3657600" marR="0" rtl="0" algn="l">
              <a:spcBef>
                <a:spcPts val="1040"/>
              </a:spcBef>
              <a:spcAft>
                <a:spcPts val="0"/>
              </a:spcAft>
              <a:buClr>
                <a:schemeClr val="dk1"/>
              </a:buClr>
              <a:buSzPts val="5200"/>
              <a:buFont typeface="Arial"/>
              <a:buChar char="•"/>
              <a:defRPr b="0" i="0" sz="5200" u="none" cap="none" strike="noStrike">
                <a:solidFill>
                  <a:schemeClr val="dk1"/>
                </a:solidFill>
                <a:latin typeface="Calibri"/>
                <a:ea typeface="Calibri"/>
                <a:cs typeface="Calibri"/>
                <a:sym typeface="Calibri"/>
              </a:defRPr>
            </a:lvl8pPr>
            <a:lvl9pPr indent="-558800" lvl="8" marL="4114800" marR="0" rtl="0" algn="l">
              <a:spcBef>
                <a:spcPts val="1040"/>
              </a:spcBef>
              <a:spcAft>
                <a:spcPts val="0"/>
              </a:spcAft>
              <a:buClr>
                <a:schemeClr val="dk1"/>
              </a:buClr>
              <a:buSzPts val="5200"/>
              <a:buFont typeface="Arial"/>
              <a:buChar char="•"/>
              <a:defRPr b="0" i="0" sz="52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1620204" y="40045010"/>
            <a:ext cx="7560945" cy="2300286"/>
          </a:xfrm>
          <a:prstGeom prst="rect">
            <a:avLst/>
          </a:prstGeom>
          <a:noFill/>
          <a:ln>
            <a:noFill/>
          </a:ln>
        </p:spPr>
        <p:txBody>
          <a:bodyPr anchorCtr="0" anchor="ctr" bIns="118700" lIns="237400" spcFirstLastPara="1" rIns="237400" wrap="square" tIns="118700">
            <a:noAutofit/>
          </a:bodyPr>
          <a:lstStyle>
            <a:lvl1pPr lvl="0" marR="0" rtl="0" algn="l">
              <a:spcBef>
                <a:spcPts val="0"/>
              </a:spcBef>
              <a:spcAft>
                <a:spcPts val="0"/>
              </a:spcAft>
              <a:buSzPts val="1400"/>
              <a:buNone/>
              <a:defRPr b="0" i="0" sz="31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47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47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47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47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47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47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47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47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11071384" y="40045010"/>
            <a:ext cx="10261283" cy="2300286"/>
          </a:xfrm>
          <a:prstGeom prst="rect">
            <a:avLst/>
          </a:prstGeom>
          <a:noFill/>
          <a:ln>
            <a:noFill/>
          </a:ln>
        </p:spPr>
        <p:txBody>
          <a:bodyPr anchorCtr="0" anchor="ctr" bIns="118700" lIns="237400" spcFirstLastPara="1" rIns="237400" wrap="square" tIns="118700">
            <a:noAutofit/>
          </a:bodyPr>
          <a:lstStyle>
            <a:lvl1pPr lvl="0" marR="0" rtl="0" algn="ctr">
              <a:spcBef>
                <a:spcPts val="0"/>
              </a:spcBef>
              <a:spcAft>
                <a:spcPts val="0"/>
              </a:spcAft>
              <a:buSzPts val="1400"/>
              <a:buNone/>
              <a:defRPr b="0" i="0" sz="31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47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47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47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47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47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47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47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47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23222904" y="40045010"/>
            <a:ext cx="7560945" cy="2300286"/>
          </a:xfrm>
          <a:prstGeom prst="rect">
            <a:avLst/>
          </a:prstGeom>
          <a:noFill/>
          <a:ln>
            <a:noFill/>
          </a:ln>
        </p:spPr>
        <p:txBody>
          <a:bodyPr anchorCtr="0" anchor="ctr" bIns="118700" lIns="237400" spcFirstLastPara="1" rIns="237400" wrap="square" tIns="118700">
            <a:noAutofit/>
          </a:bodyPr>
          <a:lstStyle>
            <a:lvl1pPr indent="0" lvl="0" marL="0" marR="0" rtl="0" algn="r">
              <a:spcBef>
                <a:spcPts val="0"/>
              </a:spcBef>
              <a:buNone/>
              <a:defRPr b="0" i="0" sz="3100" u="none" cap="none" strike="noStrike">
                <a:solidFill>
                  <a:srgbClr val="888888"/>
                </a:solidFill>
                <a:latin typeface="Calibri"/>
                <a:ea typeface="Calibri"/>
                <a:cs typeface="Calibri"/>
                <a:sym typeface="Calibri"/>
              </a:defRPr>
            </a:lvl1pPr>
            <a:lvl2pPr indent="0" lvl="1" marL="0" marR="0" rtl="0" algn="r">
              <a:spcBef>
                <a:spcPts val="0"/>
              </a:spcBef>
              <a:buNone/>
              <a:defRPr b="0" i="0" sz="3100" u="none" cap="none" strike="noStrike">
                <a:solidFill>
                  <a:srgbClr val="888888"/>
                </a:solidFill>
                <a:latin typeface="Calibri"/>
                <a:ea typeface="Calibri"/>
                <a:cs typeface="Calibri"/>
                <a:sym typeface="Calibri"/>
              </a:defRPr>
            </a:lvl2pPr>
            <a:lvl3pPr indent="0" lvl="2" marL="0" marR="0" rtl="0" algn="r">
              <a:spcBef>
                <a:spcPts val="0"/>
              </a:spcBef>
              <a:buNone/>
              <a:defRPr b="0" i="0" sz="3100" u="none" cap="none" strike="noStrike">
                <a:solidFill>
                  <a:srgbClr val="888888"/>
                </a:solidFill>
                <a:latin typeface="Calibri"/>
                <a:ea typeface="Calibri"/>
                <a:cs typeface="Calibri"/>
                <a:sym typeface="Calibri"/>
              </a:defRPr>
            </a:lvl3pPr>
            <a:lvl4pPr indent="0" lvl="3" marL="0" marR="0" rtl="0" algn="r">
              <a:spcBef>
                <a:spcPts val="0"/>
              </a:spcBef>
              <a:buNone/>
              <a:defRPr b="0" i="0" sz="3100" u="none" cap="none" strike="noStrike">
                <a:solidFill>
                  <a:srgbClr val="888888"/>
                </a:solidFill>
                <a:latin typeface="Calibri"/>
                <a:ea typeface="Calibri"/>
                <a:cs typeface="Calibri"/>
                <a:sym typeface="Calibri"/>
              </a:defRPr>
            </a:lvl4pPr>
            <a:lvl5pPr indent="0" lvl="4" marL="0" marR="0" rtl="0" algn="r">
              <a:spcBef>
                <a:spcPts val="0"/>
              </a:spcBef>
              <a:buNone/>
              <a:defRPr b="0" i="0" sz="3100" u="none" cap="none" strike="noStrike">
                <a:solidFill>
                  <a:srgbClr val="888888"/>
                </a:solidFill>
                <a:latin typeface="Calibri"/>
                <a:ea typeface="Calibri"/>
                <a:cs typeface="Calibri"/>
                <a:sym typeface="Calibri"/>
              </a:defRPr>
            </a:lvl5pPr>
            <a:lvl6pPr indent="0" lvl="5" marL="0" marR="0" rtl="0" algn="r">
              <a:spcBef>
                <a:spcPts val="0"/>
              </a:spcBef>
              <a:buNone/>
              <a:defRPr b="0" i="0" sz="3100" u="none" cap="none" strike="noStrike">
                <a:solidFill>
                  <a:srgbClr val="888888"/>
                </a:solidFill>
                <a:latin typeface="Calibri"/>
                <a:ea typeface="Calibri"/>
                <a:cs typeface="Calibri"/>
                <a:sym typeface="Calibri"/>
              </a:defRPr>
            </a:lvl6pPr>
            <a:lvl7pPr indent="0" lvl="6" marL="0" marR="0" rtl="0" algn="r">
              <a:spcBef>
                <a:spcPts val="0"/>
              </a:spcBef>
              <a:buNone/>
              <a:defRPr b="0" i="0" sz="3100" u="none" cap="none" strike="noStrike">
                <a:solidFill>
                  <a:srgbClr val="888888"/>
                </a:solidFill>
                <a:latin typeface="Calibri"/>
                <a:ea typeface="Calibri"/>
                <a:cs typeface="Calibri"/>
                <a:sym typeface="Calibri"/>
              </a:defRPr>
            </a:lvl7pPr>
            <a:lvl8pPr indent="0" lvl="7" marL="0" marR="0" rtl="0" algn="r">
              <a:spcBef>
                <a:spcPts val="0"/>
              </a:spcBef>
              <a:buNone/>
              <a:defRPr b="0" i="0" sz="3100" u="none" cap="none" strike="noStrike">
                <a:solidFill>
                  <a:srgbClr val="888888"/>
                </a:solidFill>
                <a:latin typeface="Calibri"/>
                <a:ea typeface="Calibri"/>
                <a:cs typeface="Calibri"/>
                <a:sym typeface="Calibri"/>
              </a:defRPr>
            </a:lvl8pPr>
            <a:lvl9pPr indent="0" lvl="8" marL="0" marR="0" rtl="0" algn="r">
              <a:spcBef>
                <a:spcPts val="0"/>
              </a:spcBef>
              <a:buNone/>
              <a:defRPr b="0" i="0" sz="31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 Id="rId4" Type="http://schemas.openxmlformats.org/officeDocument/2006/relationships/image" Target="../media/image2.png"/><Relationship Id="rId5"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3"/>
          <p:cNvSpPr txBox="1"/>
          <p:nvPr/>
        </p:nvSpPr>
        <p:spPr>
          <a:xfrm>
            <a:off x="1368377" y="5256884"/>
            <a:ext cx="29663468" cy="2161347"/>
          </a:xfrm>
          <a:prstGeom prst="rect">
            <a:avLst/>
          </a:prstGeom>
          <a:noFill/>
          <a:ln>
            <a:noFill/>
          </a:ln>
        </p:spPr>
        <p:txBody>
          <a:bodyPr anchorCtr="0" anchor="t" bIns="56000" lIns="107725" spcFirstLastPara="1" rIns="107725" wrap="square" tIns="56000">
            <a:spAutoFit/>
          </a:bodyPr>
          <a:lstStyle/>
          <a:p>
            <a:pPr indent="0" lvl="0" marL="0" marR="0" rtl="0" algn="ctr">
              <a:lnSpc>
                <a:spcPct val="110000"/>
              </a:lnSpc>
              <a:spcBef>
                <a:spcPts val="0"/>
              </a:spcBef>
              <a:spcAft>
                <a:spcPts val="0"/>
              </a:spcAft>
              <a:buClr>
                <a:srgbClr val="000000"/>
              </a:buClr>
              <a:buSzPts val="3400"/>
              <a:buFont typeface="Verdana"/>
              <a:buNone/>
            </a:pPr>
            <a:r>
              <a:rPr b="1" i="1" lang="en-GB" sz="3400" u="none" cap="none" strike="noStrike">
                <a:solidFill>
                  <a:srgbClr val="000000"/>
                </a:solidFill>
                <a:latin typeface="Verdana"/>
                <a:ea typeface="Verdana"/>
                <a:cs typeface="Verdana"/>
                <a:sym typeface="Verdana"/>
              </a:rPr>
              <a:t>Nome autor 1, Nome autor 2</a:t>
            </a:r>
            <a:endParaRPr b="0" i="0" sz="4700" u="none" cap="none" strike="noStrike">
              <a:solidFill>
                <a:schemeClr val="dk1"/>
              </a:solidFill>
              <a:latin typeface="Calibri"/>
              <a:ea typeface="Calibri"/>
              <a:cs typeface="Calibri"/>
              <a:sym typeface="Calibri"/>
            </a:endParaRPr>
          </a:p>
          <a:p>
            <a:pPr indent="0" lvl="0" marL="0" marR="0" rtl="0" algn="ctr">
              <a:lnSpc>
                <a:spcPct val="110000"/>
              </a:lnSpc>
              <a:spcBef>
                <a:spcPts val="0"/>
              </a:spcBef>
              <a:spcAft>
                <a:spcPts val="0"/>
              </a:spcAft>
              <a:buClr>
                <a:srgbClr val="000000"/>
              </a:buClr>
              <a:buSzPts val="2900"/>
              <a:buFont typeface="Verdana"/>
              <a:buNone/>
            </a:pPr>
            <a:r>
              <a:rPr b="0" i="0" lang="en-GB" sz="2900" u="none" cap="none" strike="noStrike">
                <a:solidFill>
                  <a:srgbClr val="000000"/>
                </a:solidFill>
                <a:latin typeface="Verdana"/>
                <a:ea typeface="Verdana"/>
                <a:cs typeface="Verdana"/>
                <a:sym typeface="Verdana"/>
              </a:rPr>
              <a:t>Departamento xxx ou Centro xxx, Universidade xxxx</a:t>
            </a:r>
            <a:endParaRPr b="0" i="0" sz="2900" u="none" cap="none" strike="noStrike">
              <a:solidFill>
                <a:srgbClr val="000000"/>
              </a:solidFill>
              <a:latin typeface="Verdana"/>
              <a:ea typeface="Verdana"/>
              <a:cs typeface="Verdana"/>
              <a:sym typeface="Verdana"/>
            </a:endParaRPr>
          </a:p>
          <a:p>
            <a:pPr indent="0" lvl="0" marL="0" marR="0" rtl="0" algn="ctr">
              <a:lnSpc>
                <a:spcPct val="110000"/>
              </a:lnSpc>
              <a:spcBef>
                <a:spcPts val="0"/>
              </a:spcBef>
              <a:spcAft>
                <a:spcPts val="0"/>
              </a:spcAft>
              <a:buClr>
                <a:srgbClr val="000000"/>
              </a:buClr>
              <a:buSzPts val="2900"/>
              <a:buFont typeface="Verdana"/>
              <a:buNone/>
            </a:pPr>
            <a:r>
              <a:rPr b="0" i="0" lang="en-GB" sz="2900" u="none" cap="none" strike="noStrike">
                <a:solidFill>
                  <a:srgbClr val="000000"/>
                </a:solidFill>
                <a:latin typeface="Verdana"/>
                <a:ea typeface="Verdana"/>
                <a:cs typeface="Verdana"/>
                <a:sym typeface="Verdana"/>
              </a:rPr>
              <a:t>Endereço xxx</a:t>
            </a:r>
            <a:endParaRPr b="0" i="0" sz="4700" u="none" cap="none" strike="noStrike">
              <a:solidFill>
                <a:schemeClr val="dk1"/>
              </a:solidFill>
              <a:latin typeface="Calibri"/>
              <a:ea typeface="Calibri"/>
              <a:cs typeface="Calibri"/>
              <a:sym typeface="Calibri"/>
            </a:endParaRPr>
          </a:p>
          <a:p>
            <a:pPr indent="0" lvl="0" marL="0" marR="0" rtl="0" algn="ctr">
              <a:lnSpc>
                <a:spcPct val="110000"/>
              </a:lnSpc>
              <a:spcBef>
                <a:spcPts val="0"/>
              </a:spcBef>
              <a:spcAft>
                <a:spcPts val="0"/>
              </a:spcAft>
              <a:buClr>
                <a:srgbClr val="000000"/>
              </a:buClr>
              <a:buSzPts val="2900"/>
              <a:buFont typeface="Verdana"/>
              <a:buNone/>
            </a:pPr>
            <a:r>
              <a:rPr b="0" i="1" lang="en-GB" sz="2900" u="none" cap="none" strike="noStrike">
                <a:solidFill>
                  <a:srgbClr val="000000"/>
                </a:solidFill>
                <a:latin typeface="Verdana"/>
                <a:ea typeface="Verdana"/>
                <a:cs typeface="Verdana"/>
                <a:sym typeface="Verdana"/>
              </a:rPr>
              <a:t>{email-Autor1, email-Autor2}</a:t>
            </a:r>
            <a:endParaRPr b="0" i="0" sz="4700" u="none" cap="none" strike="noStrike">
              <a:solidFill>
                <a:schemeClr val="dk1"/>
              </a:solidFill>
              <a:latin typeface="Calibri"/>
              <a:ea typeface="Calibri"/>
              <a:cs typeface="Calibri"/>
              <a:sym typeface="Calibri"/>
            </a:endParaRPr>
          </a:p>
        </p:txBody>
      </p:sp>
      <p:sp>
        <p:nvSpPr>
          <p:cNvPr id="85" name="Google Shape;85;p13"/>
          <p:cNvSpPr txBox="1"/>
          <p:nvPr/>
        </p:nvSpPr>
        <p:spPr>
          <a:xfrm>
            <a:off x="1368377" y="8497244"/>
            <a:ext cx="14257584" cy="30100548"/>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i="0" lang="en-GB" sz="3800" u="none" cap="none" strike="noStrike">
                <a:solidFill>
                  <a:schemeClr val="dk1"/>
                </a:solidFill>
                <a:latin typeface="Verdana"/>
                <a:ea typeface="Verdana"/>
                <a:cs typeface="Verdana"/>
                <a:sym typeface="Verdana"/>
              </a:rPr>
              <a:t>INTRODUÇÃO</a:t>
            </a:r>
            <a:endParaRPr/>
          </a:p>
          <a:p>
            <a:pPr indent="0" lvl="0" marL="0" marR="0" rtl="0" algn="just">
              <a:spcBef>
                <a:spcPts val="0"/>
              </a:spcBef>
              <a:spcAft>
                <a:spcPts val="0"/>
              </a:spcAft>
              <a:buNone/>
            </a:pPr>
            <a:r>
              <a:t/>
            </a:r>
            <a:endParaRPr b="0" i="0" sz="2900" u="none" cap="none" strike="noStrike">
              <a:solidFill>
                <a:schemeClr val="dk1"/>
              </a:solidFill>
              <a:latin typeface="Verdana"/>
              <a:ea typeface="Verdana"/>
              <a:cs typeface="Verdana"/>
              <a:sym typeface="Verdana"/>
            </a:endParaRPr>
          </a:p>
          <a:p>
            <a:pPr indent="0" lvl="0" marL="0" marR="0" rtl="0" algn="just">
              <a:spcBef>
                <a:spcPts val="0"/>
              </a:spcBef>
              <a:spcAft>
                <a:spcPts val="0"/>
              </a:spcAft>
              <a:buNone/>
            </a:pPr>
            <a:r>
              <a:rPr b="0" i="0" lang="en-GB" sz="2900" u="none" cap="none" strike="noStrike">
                <a:solidFill>
                  <a:schemeClr val="dk1"/>
                </a:solidFill>
                <a:latin typeface="Verdana"/>
                <a:ea typeface="Verdana"/>
                <a:cs typeface="Verdana"/>
                <a:sym typeface="Verdana"/>
              </a:rPr>
              <a:t>Introdução do tema. Introdução do tema. Introdução do tema. Introdução do tema. Introdução do tema. Introdução do tema. Introdução do tema. Introdução do tema. Introdução do tema. Introdução do tema. Introdução do tema. Introdução do tema. Introdução do tema. Introdução do tema. Introdução do tema. Introdução do tema. Introdução do tema. Introdução do tema</a:t>
            </a:r>
            <a:endParaRPr b="0" i="0" sz="2900" u="none" cap="none" strike="noStrike">
              <a:solidFill>
                <a:schemeClr val="dk1"/>
              </a:solidFill>
              <a:latin typeface="Verdana"/>
              <a:ea typeface="Verdana"/>
              <a:cs typeface="Verdana"/>
              <a:sym typeface="Verdana"/>
            </a:endParaRPr>
          </a:p>
          <a:p>
            <a:pPr indent="0" lvl="0" marL="0" marR="0" rtl="0" algn="just">
              <a:spcBef>
                <a:spcPts val="0"/>
              </a:spcBef>
              <a:spcAft>
                <a:spcPts val="0"/>
              </a:spcAft>
              <a:buNone/>
            </a:pPr>
            <a:r>
              <a:t/>
            </a:r>
            <a:endParaRPr b="0" i="0" sz="2900" u="none" cap="none" strike="noStrike">
              <a:solidFill>
                <a:schemeClr val="dk1"/>
              </a:solidFill>
              <a:latin typeface="Verdana"/>
              <a:ea typeface="Verdana"/>
              <a:cs typeface="Verdana"/>
              <a:sym typeface="Verdana"/>
            </a:endParaRPr>
          </a:p>
          <a:p>
            <a:pPr indent="0" lvl="0" marL="0" marR="0" rtl="0" algn="just">
              <a:spcBef>
                <a:spcPts val="0"/>
              </a:spcBef>
              <a:spcAft>
                <a:spcPts val="0"/>
              </a:spcAft>
              <a:buNone/>
            </a:pPr>
            <a:r>
              <a:rPr b="1" i="0" lang="en-GB" sz="2900" u="none" cap="none" strike="noStrike">
                <a:solidFill>
                  <a:schemeClr val="dk1"/>
                </a:solidFill>
                <a:latin typeface="Verdana"/>
                <a:ea typeface="Verdana"/>
                <a:cs typeface="Verdana"/>
                <a:sym typeface="Verdana"/>
              </a:rPr>
              <a:t>Palavras-chave:</a:t>
            </a:r>
            <a:r>
              <a:rPr b="0" i="0" lang="en-GB" sz="2900" u="none" cap="none" strike="noStrike">
                <a:solidFill>
                  <a:schemeClr val="dk1"/>
                </a:solidFill>
                <a:latin typeface="Verdana"/>
                <a:ea typeface="Verdana"/>
                <a:cs typeface="Verdana"/>
                <a:sym typeface="Verdana"/>
              </a:rPr>
              <a:t>   </a:t>
            </a:r>
            <a:endParaRPr/>
          </a:p>
          <a:p>
            <a:pPr indent="0" lvl="0" marL="0" marR="0" rtl="0" algn="just">
              <a:spcBef>
                <a:spcPts val="0"/>
              </a:spcBef>
              <a:spcAft>
                <a:spcPts val="0"/>
              </a:spcAft>
              <a:buNone/>
            </a:pPr>
            <a:r>
              <a:t/>
            </a:r>
            <a:endParaRPr b="0" i="0" sz="2900" u="none" cap="none" strike="noStrike">
              <a:solidFill>
                <a:schemeClr val="dk1"/>
              </a:solidFill>
              <a:latin typeface="Verdana"/>
              <a:ea typeface="Verdana"/>
              <a:cs typeface="Verdana"/>
              <a:sym typeface="Verdana"/>
            </a:endParaRPr>
          </a:p>
          <a:p>
            <a:pPr indent="0" lvl="0" marL="0" marR="0" rtl="0" algn="just">
              <a:spcBef>
                <a:spcPts val="0"/>
              </a:spcBef>
              <a:spcAft>
                <a:spcPts val="0"/>
              </a:spcAft>
              <a:buNone/>
            </a:pPr>
            <a:r>
              <a:t/>
            </a:r>
            <a:endParaRPr b="0" i="0" sz="2900" u="none" cap="none" strike="noStrike">
              <a:solidFill>
                <a:schemeClr val="dk1"/>
              </a:solidFill>
              <a:latin typeface="Verdana"/>
              <a:ea typeface="Verdana"/>
              <a:cs typeface="Verdana"/>
              <a:sym typeface="Verdana"/>
            </a:endParaRPr>
          </a:p>
          <a:p>
            <a:pPr indent="0" lvl="0" marL="0" marR="0" rtl="0" algn="just">
              <a:spcBef>
                <a:spcPts val="0"/>
              </a:spcBef>
              <a:spcAft>
                <a:spcPts val="0"/>
              </a:spcAft>
              <a:buNone/>
            </a:pPr>
            <a:r>
              <a:rPr b="1" i="0" lang="en-GB" sz="3800" u="none" cap="none" strike="noStrike">
                <a:solidFill>
                  <a:schemeClr val="dk1"/>
                </a:solidFill>
                <a:latin typeface="Verdana"/>
                <a:ea typeface="Verdana"/>
                <a:cs typeface="Verdana"/>
                <a:sym typeface="Verdana"/>
              </a:rPr>
              <a:t>OBJETIVOS</a:t>
            </a:r>
            <a:endParaRPr/>
          </a:p>
          <a:p>
            <a:pPr indent="0" lvl="0" marL="0" marR="0" rtl="0" algn="just">
              <a:spcBef>
                <a:spcPts val="0"/>
              </a:spcBef>
              <a:spcAft>
                <a:spcPts val="0"/>
              </a:spcAft>
              <a:buNone/>
            </a:pPr>
            <a:r>
              <a:t/>
            </a:r>
            <a:endParaRPr b="0" i="0" sz="2900" u="none" cap="none" strike="noStrike">
              <a:solidFill>
                <a:schemeClr val="dk1"/>
              </a:solidFill>
              <a:latin typeface="Verdana"/>
              <a:ea typeface="Verdana"/>
              <a:cs typeface="Verdana"/>
              <a:sym typeface="Verdana"/>
            </a:endParaRPr>
          </a:p>
          <a:p>
            <a:pPr indent="0" lvl="0" marL="0" marR="0" rtl="0" algn="just">
              <a:spcBef>
                <a:spcPts val="0"/>
              </a:spcBef>
              <a:spcAft>
                <a:spcPts val="0"/>
              </a:spcAft>
              <a:buNone/>
            </a:pPr>
            <a:r>
              <a:rPr b="0" i="0" lang="en-GB" sz="2900" u="none" cap="none" strike="noStrike">
                <a:solidFill>
                  <a:srgbClr val="000000"/>
                </a:solidFill>
                <a:latin typeface="Verdana"/>
                <a:ea typeface="Verdana"/>
                <a:cs typeface="Verdana"/>
                <a:sym typeface="Verdana"/>
              </a:rPr>
              <a:t>Problemas e Objetivos. Problemas e Objetivos. Problemas e Objetivos Problemas e Objetivos. Problemas e Objetivos. Problemas e Objetivos Problemas e Objetivos. Problemas e Objetivos. Problemas e Objetivos Problemas e Objetivos. Problemas e Objetivos. Problemas e Objetivos Problemas e Objetivos. Problemas e Objetivos. Problemas e Objetivos</a:t>
            </a:r>
            <a:endParaRPr b="0" i="0" sz="2900" u="none" cap="none" strike="noStrike">
              <a:solidFill>
                <a:schemeClr val="dk1"/>
              </a:solidFill>
              <a:latin typeface="Verdana"/>
              <a:ea typeface="Verdana"/>
              <a:cs typeface="Verdana"/>
              <a:sym typeface="Verdana"/>
            </a:endParaRPr>
          </a:p>
          <a:p>
            <a:pPr indent="0" lvl="0" marL="0" marR="0" rtl="0" algn="just">
              <a:spcBef>
                <a:spcPts val="0"/>
              </a:spcBef>
              <a:spcAft>
                <a:spcPts val="0"/>
              </a:spcAft>
              <a:buNone/>
            </a:pPr>
            <a:r>
              <a:t/>
            </a:r>
            <a:endParaRPr b="0" i="0" sz="2900" u="none" cap="none" strike="noStrike">
              <a:solidFill>
                <a:schemeClr val="dk1"/>
              </a:solidFill>
              <a:latin typeface="Verdana"/>
              <a:ea typeface="Verdana"/>
              <a:cs typeface="Verdana"/>
              <a:sym typeface="Verdana"/>
            </a:endParaRPr>
          </a:p>
          <a:p>
            <a:pPr indent="0" lvl="0" marL="0" marR="0" rtl="0" algn="just">
              <a:spcBef>
                <a:spcPts val="0"/>
              </a:spcBef>
              <a:spcAft>
                <a:spcPts val="0"/>
              </a:spcAft>
              <a:buNone/>
            </a:pPr>
            <a:r>
              <a:t/>
            </a:r>
            <a:endParaRPr b="0" i="0" sz="2900" u="none" cap="none" strike="noStrike">
              <a:solidFill>
                <a:schemeClr val="dk1"/>
              </a:solidFill>
              <a:latin typeface="Verdana"/>
              <a:ea typeface="Verdana"/>
              <a:cs typeface="Verdana"/>
              <a:sym typeface="Verdana"/>
            </a:endParaRPr>
          </a:p>
          <a:p>
            <a:pPr indent="0" lvl="0" marL="0" marR="0" rtl="0" algn="just">
              <a:spcBef>
                <a:spcPts val="0"/>
              </a:spcBef>
              <a:spcAft>
                <a:spcPts val="0"/>
              </a:spcAft>
              <a:buNone/>
            </a:pPr>
            <a:r>
              <a:rPr b="1" i="0" lang="en-GB" sz="3800" u="none" cap="none" strike="noStrike">
                <a:solidFill>
                  <a:schemeClr val="dk1"/>
                </a:solidFill>
                <a:latin typeface="Verdana"/>
                <a:ea typeface="Verdana"/>
                <a:cs typeface="Verdana"/>
                <a:sym typeface="Verdana"/>
              </a:rPr>
              <a:t>METODOLOGIA / MATERIAL E MÉTODOS</a:t>
            </a:r>
            <a:endParaRPr/>
          </a:p>
          <a:p>
            <a:pPr indent="0" lvl="0" marL="0" marR="0" rtl="0" algn="just">
              <a:spcBef>
                <a:spcPts val="0"/>
              </a:spcBef>
              <a:spcAft>
                <a:spcPts val="0"/>
              </a:spcAft>
              <a:buNone/>
            </a:pPr>
            <a:r>
              <a:t/>
            </a:r>
            <a:endParaRPr b="0" i="0" sz="2900" u="none" cap="none" strike="noStrike">
              <a:solidFill>
                <a:schemeClr val="dk1"/>
              </a:solidFill>
              <a:latin typeface="Verdana"/>
              <a:ea typeface="Verdana"/>
              <a:cs typeface="Verdana"/>
              <a:sym typeface="Verdana"/>
            </a:endParaRPr>
          </a:p>
          <a:p>
            <a:pPr indent="0" lvl="0" marL="0" marR="0" rtl="0" algn="just">
              <a:spcBef>
                <a:spcPts val="0"/>
              </a:spcBef>
              <a:spcAft>
                <a:spcPts val="0"/>
              </a:spcAft>
              <a:buNone/>
            </a:pPr>
            <a:r>
              <a:rPr b="0" i="0" lang="en-GB" sz="2900" u="none" cap="none" strike="noStrike">
                <a:solidFill>
                  <a:srgbClr val="000000"/>
                </a:solidFill>
                <a:latin typeface="Verdana"/>
                <a:ea typeface="Verdana"/>
                <a:cs typeface="Verdana"/>
                <a:sym typeface="Verdana"/>
              </a:rPr>
              <a:t>Métodos e Procedimentos. Métodos e Procedimentos. Métodos e Procedimentos. Métodos e Procedimentos. Métodos e Procedimentos. Métodos e Procedimentos. Métodos e Procedimentos. Métodos e Procedimentos. Métodos e Procedimentos. Métodos e Procedimentos. Métodos e Procedimentos. Métodos e Procedimentos. Métodos e Procedimentos. Métodos e Procedimentos. Métodos e Procedimentos. Métodos e Procedimentos. Métodos e Procedimentos. Métodos e Procedimentos.</a:t>
            </a:r>
            <a:endParaRPr b="0" i="0" sz="2900" u="none" cap="none" strike="noStrike">
              <a:solidFill>
                <a:schemeClr val="dk1"/>
              </a:solidFill>
              <a:latin typeface="Verdana"/>
              <a:ea typeface="Verdana"/>
              <a:cs typeface="Verdana"/>
              <a:sym typeface="Verdana"/>
            </a:endParaRPr>
          </a:p>
          <a:p>
            <a:pPr indent="0" lvl="0" marL="0" marR="0" rtl="0" algn="just">
              <a:spcBef>
                <a:spcPts val="0"/>
              </a:spcBef>
              <a:spcAft>
                <a:spcPts val="0"/>
              </a:spcAft>
              <a:buNone/>
            </a:pPr>
            <a:r>
              <a:t/>
            </a:r>
            <a:endParaRPr b="0" i="0" sz="2900" u="none" cap="none" strike="noStrike">
              <a:solidFill>
                <a:schemeClr val="dk1"/>
              </a:solidFill>
              <a:latin typeface="Verdana"/>
              <a:ea typeface="Verdana"/>
              <a:cs typeface="Verdana"/>
              <a:sym typeface="Verdana"/>
            </a:endParaRPr>
          </a:p>
          <a:p>
            <a:pPr indent="0" lvl="0" marL="0" marR="0" rtl="0" algn="just">
              <a:spcBef>
                <a:spcPts val="0"/>
              </a:spcBef>
              <a:spcAft>
                <a:spcPts val="0"/>
              </a:spcAft>
              <a:buNone/>
            </a:pPr>
            <a:r>
              <a:t/>
            </a:r>
            <a:endParaRPr b="0" i="0" sz="2900" u="none" cap="none" strike="noStrike">
              <a:solidFill>
                <a:schemeClr val="dk1"/>
              </a:solidFill>
              <a:latin typeface="Verdana"/>
              <a:ea typeface="Verdana"/>
              <a:cs typeface="Verdana"/>
              <a:sym typeface="Verdana"/>
            </a:endParaRPr>
          </a:p>
          <a:p>
            <a:pPr indent="0" lvl="0" marL="0" marR="0" rtl="0" algn="just">
              <a:spcBef>
                <a:spcPts val="0"/>
              </a:spcBef>
              <a:spcAft>
                <a:spcPts val="0"/>
              </a:spcAft>
              <a:buNone/>
            </a:pPr>
            <a:r>
              <a:rPr b="1" i="0" lang="en-GB" sz="3800" u="none" cap="none" strike="noStrike">
                <a:solidFill>
                  <a:schemeClr val="dk1"/>
                </a:solidFill>
                <a:latin typeface="Verdana"/>
                <a:ea typeface="Verdana"/>
                <a:cs typeface="Verdana"/>
                <a:sym typeface="Verdana"/>
              </a:rPr>
              <a:t>DESENVOLVIMENTO/RESULTADOS E DISCUSSÃO</a:t>
            </a:r>
            <a:endParaRPr/>
          </a:p>
          <a:p>
            <a:pPr indent="0" lvl="0" marL="0" marR="0" rtl="0" algn="just">
              <a:spcBef>
                <a:spcPts val="0"/>
              </a:spcBef>
              <a:spcAft>
                <a:spcPts val="0"/>
              </a:spcAft>
              <a:buNone/>
            </a:pPr>
            <a:r>
              <a:t/>
            </a:r>
            <a:endParaRPr b="0" i="0" sz="2900" u="none" cap="none" strike="noStrike">
              <a:solidFill>
                <a:schemeClr val="dk1"/>
              </a:solidFill>
              <a:latin typeface="Verdana"/>
              <a:ea typeface="Verdana"/>
              <a:cs typeface="Verdana"/>
              <a:sym typeface="Verdana"/>
            </a:endParaRPr>
          </a:p>
          <a:p>
            <a:pPr indent="0" lvl="0" marL="0" marR="0" rtl="0" algn="just">
              <a:spcBef>
                <a:spcPts val="0"/>
              </a:spcBef>
              <a:spcAft>
                <a:spcPts val="0"/>
              </a:spcAft>
              <a:buNone/>
            </a:pPr>
            <a:r>
              <a:rPr b="0" i="0" lang="en-GB" sz="2900" u="none" cap="none" strike="noStrike">
                <a:solidFill>
                  <a:srgbClr val="000000"/>
                </a:solidFill>
                <a:latin typeface="Verdana"/>
                <a:ea typeface="Verdana"/>
                <a:cs typeface="Verdana"/>
                <a:sym typeface="Verdana"/>
              </a:rPr>
              <a:t>Fontes / Resultados obtidos. Fontes / Resultados obtidos. Fontes / Resultados obtidos. Fontes / Resultados obtidos. Fontes / Resultados obtidos. Fontes / Resultados obtidos. Fontes / Resultados obtidos. Fontes / Resultados obtidos. Fontes / Resultados obtidos. Fontes / Resultados obtidos. Fontes / Resultados obtidos. Fontes / Resultados obtidos. Fontes / Resultados obtidos. Fontes / Resultados obtidos. Fontes / Resultados obtidos. Fontes / Resultados obtidos. Fontes / Resultados obtidos. Fontes / Resultados obtidos.  </a:t>
            </a:r>
            <a:r>
              <a:rPr b="0" i="0" lang="en-GB" sz="2900" u="none" cap="none" strike="noStrike">
                <a:solidFill>
                  <a:schemeClr val="dk1"/>
                </a:solidFill>
                <a:latin typeface="Verdana"/>
                <a:ea typeface="Verdana"/>
                <a:cs typeface="Verdana"/>
                <a:sym typeface="Verdana"/>
              </a:rPr>
              <a:t>ontes / Resultados obtidos. Fontes / Resultados obtidos. Fontes / Resultados obtidos. Fontes / Resultados obtidos. Fontes / Resultados obtidos. Fontes / Resultados obtidos. Fontes / Resultados obtidos. Fontes / Resultados obtidos. Fontes / Resultados obtidos. Fontes / Resultados obtidos. Fontes / Resultados obtidos. Fontes / Resultados obtidos. Fontes / Resultados obtidos. Fontes / Resultados obtidos. Fontes / Resultados obtidos. Fontes / Resultados obtidos. Fontes / Resultados obtidos. Fontes / Resultados obtidos.  </a:t>
            </a:r>
            <a:endParaRPr b="1" i="0" sz="2900" u="none" cap="none" strike="noStrike">
              <a:solidFill>
                <a:schemeClr val="dk1"/>
              </a:solidFill>
              <a:latin typeface="Verdana"/>
              <a:ea typeface="Verdana"/>
              <a:cs typeface="Verdana"/>
              <a:sym typeface="Verdana"/>
            </a:endParaRPr>
          </a:p>
          <a:p>
            <a:pPr indent="0" lvl="0" marL="0" marR="0" rtl="0" algn="just">
              <a:spcBef>
                <a:spcPts val="0"/>
              </a:spcBef>
              <a:spcAft>
                <a:spcPts val="0"/>
              </a:spcAft>
              <a:buNone/>
            </a:pPr>
            <a:r>
              <a:rPr b="0" i="0" lang="en-GB" sz="2900" u="none" cap="none" strike="noStrike">
                <a:solidFill>
                  <a:srgbClr val="000000"/>
                </a:solidFill>
                <a:latin typeface="Verdana"/>
                <a:ea typeface="Verdana"/>
                <a:cs typeface="Verdana"/>
                <a:sym typeface="Verdana"/>
              </a:rPr>
              <a:t>Fontes / Resultados obtidos. Fontes / Resultados obtidos. Fontes / Resultados obtidos. Fontes / Resultados obtidos. Fontes / Resultados obtidos. Fontes / Resultados obtidos. Fontes / Resultados obtidos. Fontes / Resultados obtidos. Fontes / Resultados obtidos. Fontes / Resultados obtidos. Fontes / Resultados obtidos. Fontes / Resultados obtidos. Fontes / Resultados obtidos. Fontes / Resultados obtidos. Fontes / Resultados obtidos. Fontes / Resultados obtidos. Fontes / Resultados obtidos. Fontes / Resultados obtidos.  </a:t>
            </a:r>
            <a:r>
              <a:rPr b="0" i="0" lang="en-GB" sz="2900" u="none" cap="none" strike="noStrike">
                <a:solidFill>
                  <a:schemeClr val="dk1"/>
                </a:solidFill>
                <a:latin typeface="Verdana"/>
                <a:ea typeface="Verdana"/>
                <a:cs typeface="Verdana"/>
                <a:sym typeface="Verdana"/>
              </a:rPr>
              <a:t>ontes / Resultados obtidos. Fontes / Resultados obtidos. Fontes / Resultados obtidos. Fontes / Resultados obtidos. Fontes / Resultados obtidos. Fontes / Resultados obtidos. Fontes / Resultados obtidos. Fontes </a:t>
            </a:r>
            <a:endParaRPr/>
          </a:p>
          <a:p>
            <a:pPr indent="0" lvl="0" marL="0" marR="0" rtl="0" algn="just">
              <a:spcBef>
                <a:spcPts val="0"/>
              </a:spcBef>
              <a:spcAft>
                <a:spcPts val="0"/>
              </a:spcAft>
              <a:buNone/>
            </a:pPr>
            <a:r>
              <a:rPr b="0" i="0" lang="en-GB" sz="2900" u="none" cap="none" strike="noStrike">
                <a:solidFill>
                  <a:srgbClr val="000000"/>
                </a:solidFill>
                <a:latin typeface="Verdana"/>
                <a:ea typeface="Verdana"/>
                <a:cs typeface="Verdana"/>
                <a:sym typeface="Verdana"/>
              </a:rPr>
              <a:t>Resultados obtidos.  </a:t>
            </a:r>
            <a:r>
              <a:rPr b="0" i="0" lang="en-GB" sz="2900" u="none" cap="none" strike="noStrike">
                <a:solidFill>
                  <a:schemeClr val="dk1"/>
                </a:solidFill>
                <a:latin typeface="Verdana"/>
                <a:ea typeface="Verdana"/>
                <a:cs typeface="Verdana"/>
                <a:sym typeface="Verdana"/>
              </a:rPr>
              <a:t>ontes / Resultados obtidos. Fontes / Resultados obtidos. Fontes / Resultados obtidos. Fontes / Resultados obtidos. Fontes / Resultados obtidos. Fontes / Resultados obtidos. Fontes / Resultados obtidos. Fontes </a:t>
            </a:r>
            <a:endParaRPr b="0" i="0" sz="2900" u="none" cap="none" strike="noStrike">
              <a:solidFill>
                <a:schemeClr val="dk1"/>
              </a:solidFill>
              <a:latin typeface="Verdana"/>
              <a:ea typeface="Verdana"/>
              <a:cs typeface="Verdana"/>
              <a:sym typeface="Verdana"/>
            </a:endParaRPr>
          </a:p>
          <a:p>
            <a:pPr indent="0" lvl="0" marL="0" marR="0" rtl="0" algn="just">
              <a:spcBef>
                <a:spcPts val="0"/>
              </a:spcBef>
              <a:spcAft>
                <a:spcPts val="0"/>
              </a:spcAft>
              <a:buNone/>
            </a:pPr>
            <a:r>
              <a:t/>
            </a:r>
            <a:endParaRPr b="0" i="0" sz="2900" u="none" cap="none" strike="noStrike">
              <a:solidFill>
                <a:schemeClr val="dk1"/>
              </a:solidFill>
              <a:latin typeface="Verdana"/>
              <a:ea typeface="Verdana"/>
              <a:cs typeface="Verdana"/>
              <a:sym typeface="Verdana"/>
            </a:endParaRPr>
          </a:p>
        </p:txBody>
      </p:sp>
      <p:sp>
        <p:nvSpPr>
          <p:cNvPr id="86" name="Google Shape;86;p13"/>
          <p:cNvSpPr txBox="1"/>
          <p:nvPr/>
        </p:nvSpPr>
        <p:spPr>
          <a:xfrm>
            <a:off x="16670665" y="8569252"/>
            <a:ext cx="14256000" cy="3001500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en-GB" sz="2900" u="none" cap="none" strike="noStrike">
                <a:solidFill>
                  <a:srgbClr val="000000"/>
                </a:solidFill>
                <a:latin typeface="Verdana"/>
                <a:ea typeface="Verdana"/>
                <a:cs typeface="Verdana"/>
                <a:sym typeface="Verdana"/>
              </a:rPr>
              <a:t>As figuras deverão estar em alta resolução para a impressão do banner </a:t>
            </a:r>
            <a:endParaRPr/>
          </a:p>
          <a:p>
            <a:pPr indent="0" lvl="0" marL="0" marR="0" rtl="0" algn="just">
              <a:spcBef>
                <a:spcPts val="0"/>
              </a:spcBef>
              <a:spcAft>
                <a:spcPts val="0"/>
              </a:spcAft>
              <a:buNone/>
            </a:pPr>
            <a:r>
              <a:t/>
            </a:r>
            <a:endParaRPr b="1" i="0" sz="3800" u="none" cap="none" strike="noStrike">
              <a:solidFill>
                <a:schemeClr val="dk1"/>
              </a:solidFill>
              <a:latin typeface="Verdana"/>
              <a:ea typeface="Verdana"/>
              <a:cs typeface="Verdana"/>
              <a:sym typeface="Verdana"/>
            </a:endParaRPr>
          </a:p>
          <a:p>
            <a:pPr indent="0" lvl="0" marL="0" marR="0" rtl="0" algn="ctr">
              <a:spcBef>
                <a:spcPts val="0"/>
              </a:spcBef>
              <a:spcAft>
                <a:spcPts val="0"/>
              </a:spcAft>
              <a:buNone/>
            </a:pPr>
            <a:r>
              <a:rPr b="0" i="0" lang="en-GB" sz="2800" u="none" cap="none" strike="noStrike">
                <a:solidFill>
                  <a:srgbClr val="000000"/>
                </a:solidFill>
                <a:latin typeface="Verdana"/>
                <a:ea typeface="Verdana"/>
                <a:cs typeface="Verdana"/>
                <a:sym typeface="Verdana"/>
              </a:rPr>
              <a:t>FIGURA 1: Arquitetura interna do ASCS.</a:t>
            </a:r>
            <a:endParaRPr/>
          </a:p>
          <a:p>
            <a:pPr indent="0" lvl="0" marL="0" marR="0" rtl="0" algn="just">
              <a:spcBef>
                <a:spcPts val="0"/>
              </a:spcBef>
              <a:spcAft>
                <a:spcPts val="0"/>
              </a:spcAft>
              <a:buNone/>
            </a:pPr>
            <a:r>
              <a:t/>
            </a:r>
            <a:endParaRPr b="0" i="0" sz="2900" u="none" cap="none" strike="noStrike">
              <a:solidFill>
                <a:schemeClr val="dk1"/>
              </a:solidFill>
              <a:latin typeface="Verdana"/>
              <a:ea typeface="Verdana"/>
              <a:cs typeface="Verdana"/>
              <a:sym typeface="Verdana"/>
            </a:endParaRPr>
          </a:p>
          <a:p>
            <a:pPr indent="0" lvl="0" marL="0" marR="0" rtl="0" algn="just">
              <a:spcBef>
                <a:spcPts val="0"/>
              </a:spcBef>
              <a:spcAft>
                <a:spcPts val="0"/>
              </a:spcAft>
              <a:buNone/>
            </a:pPr>
            <a:r>
              <a:t/>
            </a:r>
            <a:endParaRPr b="0" i="0" sz="2900" u="none" cap="none" strike="noStrike">
              <a:solidFill>
                <a:schemeClr val="dk1"/>
              </a:solidFill>
              <a:latin typeface="Verdana"/>
              <a:ea typeface="Verdana"/>
              <a:cs typeface="Verdana"/>
              <a:sym typeface="Verdana"/>
            </a:endParaRPr>
          </a:p>
          <a:p>
            <a:pPr indent="0" lvl="0" marL="0" marR="0" rtl="0" algn="just">
              <a:spcBef>
                <a:spcPts val="0"/>
              </a:spcBef>
              <a:spcAft>
                <a:spcPts val="0"/>
              </a:spcAft>
              <a:buNone/>
            </a:pPr>
            <a:r>
              <a:t/>
            </a:r>
            <a:endParaRPr b="0" i="0" sz="2900" u="none" cap="none" strike="noStrike">
              <a:solidFill>
                <a:schemeClr val="dk1"/>
              </a:solidFill>
              <a:latin typeface="Verdana"/>
              <a:ea typeface="Verdana"/>
              <a:cs typeface="Verdana"/>
              <a:sym typeface="Verdana"/>
            </a:endParaRPr>
          </a:p>
          <a:p>
            <a:pPr indent="0" lvl="0" marL="0" marR="0" rtl="0" algn="just">
              <a:spcBef>
                <a:spcPts val="0"/>
              </a:spcBef>
              <a:spcAft>
                <a:spcPts val="0"/>
              </a:spcAft>
              <a:buNone/>
            </a:pPr>
            <a:r>
              <a:t/>
            </a:r>
            <a:endParaRPr b="0" i="0" sz="2900" u="none" cap="none" strike="noStrike">
              <a:solidFill>
                <a:schemeClr val="dk1"/>
              </a:solidFill>
              <a:latin typeface="Verdana"/>
              <a:ea typeface="Verdana"/>
              <a:cs typeface="Verdana"/>
              <a:sym typeface="Verdana"/>
            </a:endParaRPr>
          </a:p>
          <a:p>
            <a:pPr indent="0" lvl="0" marL="0" marR="0" rtl="0" algn="just">
              <a:spcBef>
                <a:spcPts val="0"/>
              </a:spcBef>
              <a:spcAft>
                <a:spcPts val="0"/>
              </a:spcAft>
              <a:buNone/>
            </a:pPr>
            <a:r>
              <a:t/>
            </a:r>
            <a:endParaRPr b="0" i="0" sz="2900" u="none" cap="none" strike="noStrike">
              <a:solidFill>
                <a:schemeClr val="dk1"/>
              </a:solidFill>
              <a:latin typeface="Verdana"/>
              <a:ea typeface="Verdana"/>
              <a:cs typeface="Verdana"/>
              <a:sym typeface="Verdana"/>
            </a:endParaRPr>
          </a:p>
          <a:p>
            <a:pPr indent="0" lvl="0" marL="0" marR="0" rtl="0" algn="just">
              <a:spcBef>
                <a:spcPts val="0"/>
              </a:spcBef>
              <a:spcAft>
                <a:spcPts val="0"/>
              </a:spcAft>
              <a:buNone/>
            </a:pPr>
            <a:r>
              <a:t/>
            </a:r>
            <a:endParaRPr b="0" i="0" sz="2900" u="none" cap="none" strike="noStrike">
              <a:solidFill>
                <a:schemeClr val="dk1"/>
              </a:solidFill>
              <a:latin typeface="Verdana"/>
              <a:ea typeface="Verdana"/>
              <a:cs typeface="Verdana"/>
              <a:sym typeface="Verdana"/>
            </a:endParaRPr>
          </a:p>
          <a:p>
            <a:pPr indent="0" lvl="0" marL="0" marR="0" rtl="0" algn="just">
              <a:spcBef>
                <a:spcPts val="0"/>
              </a:spcBef>
              <a:spcAft>
                <a:spcPts val="0"/>
              </a:spcAft>
              <a:buNone/>
            </a:pPr>
            <a:r>
              <a:t/>
            </a:r>
            <a:endParaRPr b="0" i="0" sz="2900" u="none" cap="none" strike="noStrike">
              <a:solidFill>
                <a:schemeClr val="dk1"/>
              </a:solidFill>
              <a:latin typeface="Verdana"/>
              <a:ea typeface="Verdana"/>
              <a:cs typeface="Verdana"/>
              <a:sym typeface="Verdana"/>
            </a:endParaRPr>
          </a:p>
          <a:p>
            <a:pPr indent="0" lvl="0" marL="0" marR="0" rtl="0" algn="just">
              <a:spcBef>
                <a:spcPts val="0"/>
              </a:spcBef>
              <a:spcAft>
                <a:spcPts val="0"/>
              </a:spcAft>
              <a:buNone/>
            </a:pPr>
            <a:r>
              <a:t/>
            </a:r>
            <a:endParaRPr b="0" i="0" sz="2900" u="none" cap="none" strike="noStrike">
              <a:solidFill>
                <a:schemeClr val="dk1"/>
              </a:solidFill>
              <a:latin typeface="Verdana"/>
              <a:ea typeface="Verdana"/>
              <a:cs typeface="Verdana"/>
              <a:sym typeface="Verdana"/>
            </a:endParaRPr>
          </a:p>
          <a:p>
            <a:pPr indent="0" lvl="0" marL="0" marR="0" rtl="0" algn="just">
              <a:spcBef>
                <a:spcPts val="0"/>
              </a:spcBef>
              <a:spcAft>
                <a:spcPts val="0"/>
              </a:spcAft>
              <a:buNone/>
            </a:pPr>
            <a:r>
              <a:t/>
            </a:r>
            <a:endParaRPr b="0" i="0" sz="2900" u="none" cap="none" strike="noStrike">
              <a:solidFill>
                <a:schemeClr val="dk1"/>
              </a:solidFill>
              <a:latin typeface="Verdana"/>
              <a:ea typeface="Verdana"/>
              <a:cs typeface="Verdana"/>
              <a:sym typeface="Verdana"/>
            </a:endParaRPr>
          </a:p>
          <a:p>
            <a:pPr indent="0" lvl="0" marL="0" marR="0" rtl="0" algn="just">
              <a:spcBef>
                <a:spcPts val="0"/>
              </a:spcBef>
              <a:spcAft>
                <a:spcPts val="0"/>
              </a:spcAft>
              <a:buNone/>
            </a:pPr>
            <a:r>
              <a:t/>
            </a:r>
            <a:endParaRPr b="0" i="0" sz="2900" u="none" cap="none" strike="noStrike">
              <a:solidFill>
                <a:schemeClr val="dk1"/>
              </a:solidFill>
              <a:latin typeface="Verdana"/>
              <a:ea typeface="Verdana"/>
              <a:cs typeface="Verdana"/>
              <a:sym typeface="Verdana"/>
            </a:endParaRPr>
          </a:p>
          <a:p>
            <a:pPr indent="0" lvl="0" marL="0" marR="0" rtl="0" algn="just">
              <a:spcBef>
                <a:spcPts val="0"/>
              </a:spcBef>
              <a:spcAft>
                <a:spcPts val="0"/>
              </a:spcAft>
              <a:buNone/>
            </a:pPr>
            <a:r>
              <a:t/>
            </a:r>
            <a:endParaRPr b="0" i="0" sz="2900" u="none" cap="none" strike="noStrike">
              <a:solidFill>
                <a:schemeClr val="dk1"/>
              </a:solidFill>
              <a:latin typeface="Verdana"/>
              <a:ea typeface="Verdana"/>
              <a:cs typeface="Verdana"/>
              <a:sym typeface="Verdana"/>
            </a:endParaRPr>
          </a:p>
          <a:p>
            <a:pPr indent="0" lvl="0" marL="0" marR="0" rtl="0" algn="just">
              <a:spcBef>
                <a:spcPts val="0"/>
              </a:spcBef>
              <a:spcAft>
                <a:spcPts val="0"/>
              </a:spcAft>
              <a:buNone/>
            </a:pPr>
            <a:r>
              <a:t/>
            </a:r>
            <a:endParaRPr b="0" i="0" sz="2900" u="none" cap="none" strike="noStrike">
              <a:solidFill>
                <a:schemeClr val="dk1"/>
              </a:solidFill>
              <a:latin typeface="Verdana"/>
              <a:ea typeface="Verdana"/>
              <a:cs typeface="Verdana"/>
              <a:sym typeface="Verdana"/>
            </a:endParaRPr>
          </a:p>
          <a:p>
            <a:pPr indent="0" lvl="0" marL="0" marR="0" rtl="0" algn="just">
              <a:spcBef>
                <a:spcPts val="0"/>
              </a:spcBef>
              <a:spcAft>
                <a:spcPts val="0"/>
              </a:spcAft>
              <a:buNone/>
            </a:pPr>
            <a:r>
              <a:t/>
            </a:r>
            <a:endParaRPr b="0" i="0" sz="2900" u="none" cap="none" strike="noStrike">
              <a:solidFill>
                <a:schemeClr val="dk1"/>
              </a:solidFill>
              <a:latin typeface="Verdana"/>
              <a:ea typeface="Verdana"/>
              <a:cs typeface="Verdana"/>
              <a:sym typeface="Verdana"/>
            </a:endParaRPr>
          </a:p>
          <a:p>
            <a:pPr indent="0" lvl="0" marL="0" marR="0" rtl="0" algn="ctr">
              <a:spcBef>
                <a:spcPts val="0"/>
              </a:spcBef>
              <a:spcAft>
                <a:spcPts val="0"/>
              </a:spcAft>
              <a:buNone/>
            </a:pPr>
            <a:r>
              <a:rPr b="0" i="0" lang="en-GB" sz="2800" u="none" cap="none" strike="noStrike">
                <a:solidFill>
                  <a:srgbClr val="000000"/>
                </a:solidFill>
                <a:latin typeface="Verdana"/>
                <a:ea typeface="Verdana"/>
                <a:cs typeface="Verdana"/>
                <a:sym typeface="Verdana"/>
              </a:rPr>
              <a:t>Fonte: Santos, 2002.</a:t>
            </a:r>
            <a:endParaRPr b="0" i="0" sz="2800" u="none" cap="none" strike="noStrike">
              <a:solidFill>
                <a:schemeClr val="dk1"/>
              </a:solidFill>
              <a:latin typeface="Calibri"/>
              <a:ea typeface="Calibri"/>
              <a:cs typeface="Calibri"/>
              <a:sym typeface="Calibri"/>
            </a:endParaRPr>
          </a:p>
          <a:p>
            <a:pPr indent="0" lvl="0" marL="0" marR="0" rtl="0" algn="just">
              <a:spcBef>
                <a:spcPts val="0"/>
              </a:spcBef>
              <a:spcAft>
                <a:spcPts val="0"/>
              </a:spcAft>
              <a:buNone/>
            </a:pPr>
            <a:r>
              <a:t/>
            </a:r>
            <a:endParaRPr b="0" i="0" sz="2900" u="none" cap="none" strike="noStrike">
              <a:solidFill>
                <a:schemeClr val="dk1"/>
              </a:solidFill>
              <a:latin typeface="Verdana"/>
              <a:ea typeface="Verdana"/>
              <a:cs typeface="Verdana"/>
              <a:sym typeface="Verdana"/>
            </a:endParaRPr>
          </a:p>
          <a:p>
            <a:pPr indent="0" lvl="0" marL="0" marR="0" rtl="0" algn="just">
              <a:spcBef>
                <a:spcPts val="0"/>
              </a:spcBef>
              <a:spcAft>
                <a:spcPts val="0"/>
              </a:spcAft>
              <a:buNone/>
            </a:pPr>
            <a:r>
              <a:t/>
            </a:r>
            <a:endParaRPr b="0" i="0" sz="2900" u="none" cap="none" strike="noStrike">
              <a:solidFill>
                <a:schemeClr val="dk1"/>
              </a:solidFill>
              <a:latin typeface="Verdana"/>
              <a:ea typeface="Verdana"/>
              <a:cs typeface="Verdana"/>
              <a:sym typeface="Verdana"/>
            </a:endParaRPr>
          </a:p>
          <a:p>
            <a:pPr indent="0" lvl="0" marL="0" marR="0" rtl="0" algn="just">
              <a:spcBef>
                <a:spcPts val="0"/>
              </a:spcBef>
              <a:spcAft>
                <a:spcPts val="0"/>
              </a:spcAft>
              <a:buNone/>
            </a:pPr>
            <a:r>
              <a:rPr b="0" i="0" lang="en-GB" sz="2900" u="none" cap="none" strike="noStrike">
                <a:solidFill>
                  <a:srgbClr val="000000"/>
                </a:solidFill>
                <a:latin typeface="Verdana"/>
                <a:ea typeface="Verdana"/>
                <a:cs typeface="Verdana"/>
                <a:sym typeface="Verdana"/>
              </a:rPr>
              <a:t>Fontes / Resultados obtidos. Fontes / Resultados obtidos. Fontes / Resultados obtidos. Fontes / Resultados obtidos. Fontes / Resultados obtidos. Fontes / Resultados obtidos. Fontes / Resultados obtidos. Fontes / Resultados obtidos. Fontes / Resultados obtidos. Fontes / Resultados obtidos. Fontes</a:t>
            </a:r>
            <a:endParaRPr b="0" i="0" sz="2900" u="none" cap="none" strike="noStrike">
              <a:solidFill>
                <a:schemeClr val="dk1"/>
              </a:solidFill>
              <a:latin typeface="Verdana"/>
              <a:ea typeface="Verdana"/>
              <a:cs typeface="Verdana"/>
              <a:sym typeface="Verdana"/>
            </a:endParaRPr>
          </a:p>
          <a:p>
            <a:pPr indent="0" lvl="0" marL="0" marR="0" rtl="0" algn="just">
              <a:spcBef>
                <a:spcPts val="0"/>
              </a:spcBef>
              <a:spcAft>
                <a:spcPts val="0"/>
              </a:spcAft>
              <a:buNone/>
            </a:pPr>
            <a:r>
              <a:rPr b="0" i="0" lang="en-GB" sz="2900" u="none" cap="none" strike="noStrike">
                <a:solidFill>
                  <a:srgbClr val="000000"/>
                </a:solidFill>
                <a:latin typeface="Verdana"/>
                <a:ea typeface="Verdana"/>
                <a:cs typeface="Verdana"/>
                <a:sym typeface="Verdana"/>
              </a:rPr>
              <a:t>Fontes / Resultados obtidos. Fontes / Resultados obtidos. Fontes / Resultados obtidos. Fontes / Resultados obtidos. Fontes / Resultados obtidos. Fontes / Resultados obtidos. Fontes / Resultados obtidos. Fontes / Resultados obtidos. Fontes / Resultados obtidos. Fontes / Resultados obtidos. Fontes</a:t>
            </a:r>
            <a:endParaRPr b="0" i="0" sz="2900" u="none" cap="none" strike="noStrike">
              <a:solidFill>
                <a:schemeClr val="dk1"/>
              </a:solidFill>
              <a:latin typeface="Verdana"/>
              <a:ea typeface="Verdana"/>
              <a:cs typeface="Verdana"/>
              <a:sym typeface="Verdana"/>
            </a:endParaRPr>
          </a:p>
          <a:p>
            <a:pPr indent="0" lvl="0" marL="0" marR="0" rtl="0" algn="just">
              <a:spcBef>
                <a:spcPts val="0"/>
              </a:spcBef>
              <a:spcAft>
                <a:spcPts val="0"/>
              </a:spcAft>
              <a:buNone/>
            </a:pPr>
            <a:r>
              <a:rPr b="0" i="0" lang="en-GB" sz="2900" u="none" cap="none" strike="noStrike">
                <a:solidFill>
                  <a:srgbClr val="000000"/>
                </a:solidFill>
                <a:latin typeface="Verdana"/>
                <a:ea typeface="Verdana"/>
                <a:cs typeface="Verdana"/>
                <a:sym typeface="Verdana"/>
              </a:rPr>
              <a:t>Fontes / Resultados obtidos. Fontes / Resultados obtidos. Fontes / Resultados obtidos. Fontes / Resultados obtidos. Fontes / Resultados obtidos. Fontes / Resultados obtidos. Fontes / Resultados obtidos. Fontes / Resultados obtidos. Fontes / Resultados obtidos. Fontes / Resultados obtidos. Fontes</a:t>
            </a:r>
            <a:endParaRPr b="0" i="0" sz="2900" u="none" cap="none" strike="noStrike">
              <a:solidFill>
                <a:schemeClr val="dk1"/>
              </a:solidFill>
              <a:latin typeface="Verdana"/>
              <a:ea typeface="Verdana"/>
              <a:cs typeface="Verdana"/>
              <a:sym typeface="Verdana"/>
            </a:endParaRPr>
          </a:p>
          <a:p>
            <a:pPr indent="0" lvl="0" marL="0" marR="0" rtl="0" algn="just">
              <a:spcBef>
                <a:spcPts val="0"/>
              </a:spcBef>
              <a:spcAft>
                <a:spcPts val="0"/>
              </a:spcAft>
              <a:buNone/>
            </a:pPr>
            <a:r>
              <a:rPr b="0" i="0" lang="en-GB" sz="2900" u="none" cap="none" strike="noStrike">
                <a:solidFill>
                  <a:srgbClr val="000000"/>
                </a:solidFill>
                <a:latin typeface="Verdana"/>
                <a:ea typeface="Verdana"/>
                <a:cs typeface="Verdana"/>
                <a:sym typeface="Verdana"/>
              </a:rPr>
              <a:t>Resultados obtidos. Fontes / Resultados obtidos. Fontes / Resultados obtidos. Fontes</a:t>
            </a:r>
            <a:endParaRPr b="0" i="0" sz="2900" u="none" cap="none" strike="noStrike">
              <a:solidFill>
                <a:schemeClr val="dk1"/>
              </a:solidFill>
              <a:latin typeface="Verdana"/>
              <a:ea typeface="Verdana"/>
              <a:cs typeface="Verdana"/>
              <a:sym typeface="Verdana"/>
            </a:endParaRPr>
          </a:p>
          <a:p>
            <a:pPr indent="0" lvl="0" marL="0" marR="0" rtl="0" algn="just">
              <a:spcBef>
                <a:spcPts val="0"/>
              </a:spcBef>
              <a:spcAft>
                <a:spcPts val="0"/>
              </a:spcAft>
              <a:buNone/>
            </a:pPr>
            <a:r>
              <a:t/>
            </a:r>
            <a:endParaRPr b="1" i="0" sz="3800" u="none" cap="none" strike="noStrike">
              <a:solidFill>
                <a:schemeClr val="dk1"/>
              </a:solidFill>
              <a:latin typeface="Verdana"/>
              <a:ea typeface="Verdana"/>
              <a:cs typeface="Verdana"/>
              <a:sym typeface="Verdana"/>
            </a:endParaRPr>
          </a:p>
          <a:p>
            <a:pPr indent="0" lvl="0" marL="0" marR="0" rtl="0" algn="just">
              <a:spcBef>
                <a:spcPts val="0"/>
              </a:spcBef>
              <a:spcAft>
                <a:spcPts val="0"/>
              </a:spcAft>
              <a:buNone/>
            </a:pPr>
            <a:r>
              <a:rPr b="1" i="0" lang="en-GB" sz="3800" u="none" cap="none" strike="noStrike">
                <a:solidFill>
                  <a:srgbClr val="000000"/>
                </a:solidFill>
                <a:latin typeface="Verdana"/>
                <a:ea typeface="Verdana"/>
                <a:cs typeface="Verdana"/>
                <a:sym typeface="Verdana"/>
              </a:rPr>
              <a:t>CONSIDERAÇÕES FINAIS </a:t>
            </a:r>
            <a:endParaRPr/>
          </a:p>
          <a:p>
            <a:pPr indent="0" lvl="0" marL="0" marR="0" rtl="0" algn="just">
              <a:spcBef>
                <a:spcPts val="0"/>
              </a:spcBef>
              <a:spcAft>
                <a:spcPts val="0"/>
              </a:spcAft>
              <a:buNone/>
            </a:pPr>
            <a:r>
              <a:t/>
            </a:r>
            <a:endParaRPr b="0" i="0" sz="2900" u="none" cap="none" strike="noStrike">
              <a:solidFill>
                <a:schemeClr val="dk1"/>
              </a:solidFill>
              <a:latin typeface="Verdana"/>
              <a:ea typeface="Verdana"/>
              <a:cs typeface="Verdana"/>
              <a:sym typeface="Verdana"/>
            </a:endParaRPr>
          </a:p>
          <a:p>
            <a:pPr indent="0" lvl="0" marL="0" marR="0" rtl="0" algn="just">
              <a:spcBef>
                <a:spcPts val="0"/>
              </a:spcBef>
              <a:spcAft>
                <a:spcPts val="0"/>
              </a:spcAft>
              <a:buClr>
                <a:srgbClr val="000000"/>
              </a:buClr>
              <a:buFont typeface="Arial"/>
              <a:buNone/>
            </a:pPr>
            <a:r>
              <a:rPr lang="en-GB" sz="2900">
                <a:solidFill>
                  <a:schemeClr val="dk1"/>
                </a:solidFill>
                <a:latin typeface="Verdana"/>
                <a:ea typeface="Verdana"/>
                <a:cs typeface="Verdana"/>
                <a:sym typeface="Verdana"/>
              </a:rPr>
              <a:t>Discussões</a:t>
            </a:r>
            <a:r>
              <a:rPr b="0" i="0" lang="en-GB" sz="2900" u="none" cap="none" strike="noStrike">
                <a:solidFill>
                  <a:schemeClr val="dk1"/>
                </a:solidFill>
                <a:latin typeface="Verdana"/>
                <a:ea typeface="Verdana"/>
                <a:cs typeface="Verdana"/>
                <a:sym typeface="Verdana"/>
              </a:rPr>
              <a:t>. Discussões / </a:t>
            </a:r>
            <a:r>
              <a:rPr lang="en-GB" sz="2900">
                <a:solidFill>
                  <a:schemeClr val="dk1"/>
                </a:solidFill>
                <a:latin typeface="Verdana"/>
                <a:ea typeface="Verdana"/>
                <a:cs typeface="Verdana"/>
                <a:sym typeface="Verdana"/>
              </a:rPr>
              <a:t>Discussões</a:t>
            </a:r>
            <a:r>
              <a:rPr b="0" i="0" lang="en-GB" sz="2900" u="none" cap="none" strike="noStrike">
                <a:solidFill>
                  <a:schemeClr val="dk1"/>
                </a:solidFill>
                <a:latin typeface="Verdana"/>
                <a:ea typeface="Verdana"/>
                <a:cs typeface="Verdana"/>
                <a:sym typeface="Verdana"/>
              </a:rPr>
              <a:t>. Discussões / </a:t>
            </a:r>
            <a:r>
              <a:rPr lang="en-GB" sz="2900">
                <a:solidFill>
                  <a:schemeClr val="dk1"/>
                </a:solidFill>
                <a:latin typeface="Verdana"/>
                <a:ea typeface="Verdana"/>
                <a:cs typeface="Verdana"/>
                <a:sym typeface="Verdana"/>
              </a:rPr>
              <a:t>Discussões</a:t>
            </a:r>
            <a:r>
              <a:rPr b="0" i="0" lang="en-GB" sz="2900" u="none" cap="none" strike="noStrike">
                <a:solidFill>
                  <a:schemeClr val="dk1"/>
                </a:solidFill>
                <a:latin typeface="Verdana"/>
                <a:ea typeface="Verdana"/>
                <a:cs typeface="Verdana"/>
                <a:sym typeface="Verdana"/>
              </a:rPr>
              <a:t>. Discussões / </a:t>
            </a:r>
            <a:r>
              <a:rPr lang="en-GB" sz="2900">
                <a:solidFill>
                  <a:schemeClr val="dk1"/>
                </a:solidFill>
                <a:latin typeface="Verdana"/>
                <a:ea typeface="Verdana"/>
                <a:cs typeface="Verdana"/>
                <a:sym typeface="Verdana"/>
              </a:rPr>
              <a:t>Discussões</a:t>
            </a:r>
            <a:r>
              <a:rPr b="0" i="0" lang="en-GB" sz="2900" u="none" cap="none" strike="noStrike">
                <a:solidFill>
                  <a:schemeClr val="dk1"/>
                </a:solidFill>
                <a:latin typeface="Verdana"/>
                <a:ea typeface="Verdana"/>
                <a:cs typeface="Verdana"/>
                <a:sym typeface="Verdana"/>
              </a:rPr>
              <a:t>. Discussões / </a:t>
            </a:r>
            <a:r>
              <a:rPr lang="en-GB" sz="2900">
                <a:solidFill>
                  <a:schemeClr val="dk1"/>
                </a:solidFill>
                <a:latin typeface="Verdana"/>
                <a:ea typeface="Verdana"/>
                <a:cs typeface="Verdana"/>
                <a:sym typeface="Verdana"/>
              </a:rPr>
              <a:t>Discussões</a:t>
            </a:r>
            <a:r>
              <a:rPr b="0" i="0" lang="en-GB" sz="2900" u="none" cap="none" strike="noStrike">
                <a:solidFill>
                  <a:schemeClr val="dk1"/>
                </a:solidFill>
                <a:latin typeface="Verdana"/>
                <a:ea typeface="Verdana"/>
                <a:cs typeface="Verdana"/>
                <a:sym typeface="Verdana"/>
              </a:rPr>
              <a:t>. Discussões / </a:t>
            </a:r>
            <a:r>
              <a:rPr lang="en-GB" sz="2900">
                <a:solidFill>
                  <a:schemeClr val="dk1"/>
                </a:solidFill>
                <a:latin typeface="Verdana"/>
                <a:ea typeface="Verdana"/>
                <a:cs typeface="Verdana"/>
                <a:sym typeface="Verdana"/>
              </a:rPr>
              <a:t>Discussões</a:t>
            </a:r>
            <a:r>
              <a:rPr b="0" i="0" lang="en-GB" sz="2900" u="none" cap="none" strike="noStrike">
                <a:solidFill>
                  <a:schemeClr val="dk1"/>
                </a:solidFill>
                <a:latin typeface="Verdana"/>
                <a:ea typeface="Verdana"/>
                <a:cs typeface="Verdana"/>
                <a:sym typeface="Verdana"/>
              </a:rPr>
              <a:t>. Discussões / </a:t>
            </a:r>
            <a:r>
              <a:rPr lang="en-GB" sz="2900">
                <a:solidFill>
                  <a:schemeClr val="dk1"/>
                </a:solidFill>
                <a:latin typeface="Verdana"/>
                <a:ea typeface="Verdana"/>
                <a:cs typeface="Verdana"/>
                <a:sym typeface="Verdana"/>
              </a:rPr>
              <a:t>Discussões</a:t>
            </a:r>
            <a:r>
              <a:rPr b="0" i="0" lang="en-GB" sz="2900" u="none" cap="none" strike="noStrike">
                <a:solidFill>
                  <a:schemeClr val="dk1"/>
                </a:solidFill>
                <a:latin typeface="Verdana"/>
                <a:ea typeface="Verdana"/>
                <a:cs typeface="Verdana"/>
                <a:sym typeface="Verdana"/>
              </a:rPr>
              <a:t>. </a:t>
            </a:r>
            <a:r>
              <a:rPr lang="en-GB" sz="2900">
                <a:solidFill>
                  <a:schemeClr val="dk1"/>
                </a:solidFill>
                <a:latin typeface="Verdana"/>
                <a:ea typeface="Verdana"/>
                <a:cs typeface="Verdana"/>
                <a:sym typeface="Verdana"/>
              </a:rPr>
              <a:t>Discussões</a:t>
            </a:r>
            <a:r>
              <a:rPr b="0" i="0" lang="en-GB" sz="2900" u="none" cap="none" strike="noStrike">
                <a:solidFill>
                  <a:schemeClr val="dk1"/>
                </a:solidFill>
                <a:latin typeface="Verdana"/>
                <a:ea typeface="Verdana"/>
                <a:cs typeface="Verdana"/>
                <a:sym typeface="Verdana"/>
              </a:rPr>
              <a:t>. Discussões / </a:t>
            </a:r>
            <a:r>
              <a:rPr lang="en-GB" sz="2900">
                <a:solidFill>
                  <a:schemeClr val="dk1"/>
                </a:solidFill>
                <a:latin typeface="Verdana"/>
                <a:ea typeface="Verdana"/>
                <a:cs typeface="Verdana"/>
                <a:sym typeface="Verdana"/>
              </a:rPr>
              <a:t>Discussões</a:t>
            </a:r>
            <a:r>
              <a:rPr b="0" i="0" lang="en-GB" sz="2900" u="none" cap="none" strike="noStrike">
                <a:solidFill>
                  <a:schemeClr val="dk1"/>
                </a:solidFill>
                <a:latin typeface="Verdana"/>
                <a:ea typeface="Verdana"/>
                <a:cs typeface="Verdana"/>
                <a:sym typeface="Verdana"/>
              </a:rPr>
              <a:t>. Discussões / </a:t>
            </a:r>
            <a:r>
              <a:rPr lang="en-GB" sz="2900">
                <a:solidFill>
                  <a:schemeClr val="dk1"/>
                </a:solidFill>
                <a:latin typeface="Verdana"/>
                <a:ea typeface="Verdana"/>
                <a:cs typeface="Verdana"/>
                <a:sym typeface="Verdana"/>
              </a:rPr>
              <a:t>Discussões</a:t>
            </a:r>
            <a:r>
              <a:rPr b="0" i="0" lang="en-GB" sz="2900" u="none" cap="none" strike="noStrike">
                <a:solidFill>
                  <a:schemeClr val="dk1"/>
                </a:solidFill>
                <a:latin typeface="Verdana"/>
                <a:ea typeface="Verdana"/>
                <a:cs typeface="Verdana"/>
                <a:sym typeface="Verdana"/>
              </a:rPr>
              <a:t>. Discussões / </a:t>
            </a:r>
            <a:r>
              <a:rPr lang="en-GB" sz="2900">
                <a:solidFill>
                  <a:schemeClr val="dk1"/>
                </a:solidFill>
                <a:latin typeface="Verdana"/>
                <a:ea typeface="Verdana"/>
                <a:cs typeface="Verdana"/>
                <a:sym typeface="Verdana"/>
              </a:rPr>
              <a:t>Discussões</a:t>
            </a:r>
            <a:r>
              <a:rPr b="0" i="0" lang="en-GB" sz="2900" u="none" cap="none" strike="noStrike">
                <a:solidFill>
                  <a:schemeClr val="dk1"/>
                </a:solidFill>
                <a:latin typeface="Verdana"/>
                <a:ea typeface="Verdana"/>
                <a:cs typeface="Verdana"/>
                <a:sym typeface="Verdana"/>
              </a:rPr>
              <a:t>. Discussões / </a:t>
            </a:r>
            <a:r>
              <a:rPr lang="en-GB" sz="2900">
                <a:solidFill>
                  <a:schemeClr val="dk1"/>
                </a:solidFill>
                <a:latin typeface="Verdana"/>
                <a:ea typeface="Verdana"/>
                <a:cs typeface="Verdana"/>
                <a:sym typeface="Verdana"/>
              </a:rPr>
              <a:t>Discussões</a:t>
            </a:r>
            <a:r>
              <a:rPr b="0" i="0" lang="en-GB" sz="2900" u="none" cap="none" strike="noStrike">
                <a:solidFill>
                  <a:schemeClr val="dk1"/>
                </a:solidFill>
                <a:latin typeface="Verdana"/>
                <a:ea typeface="Verdana"/>
                <a:cs typeface="Verdana"/>
                <a:sym typeface="Verdana"/>
              </a:rPr>
              <a:t>. Discussões / </a:t>
            </a:r>
            <a:r>
              <a:rPr lang="en-GB" sz="2900">
                <a:solidFill>
                  <a:schemeClr val="dk1"/>
                </a:solidFill>
                <a:latin typeface="Verdana"/>
                <a:ea typeface="Verdana"/>
                <a:cs typeface="Verdana"/>
                <a:sym typeface="Verdana"/>
              </a:rPr>
              <a:t>Discussões</a:t>
            </a:r>
            <a:r>
              <a:rPr b="0" i="0" lang="en-GB" sz="2900" u="none" cap="none" strike="noStrike">
                <a:solidFill>
                  <a:schemeClr val="dk1"/>
                </a:solidFill>
                <a:latin typeface="Verdana"/>
                <a:ea typeface="Verdana"/>
                <a:cs typeface="Verdana"/>
                <a:sym typeface="Verdana"/>
              </a:rPr>
              <a:t>. Discussões / </a:t>
            </a:r>
            <a:r>
              <a:rPr lang="en-GB" sz="2900">
                <a:solidFill>
                  <a:schemeClr val="dk1"/>
                </a:solidFill>
                <a:latin typeface="Verdana"/>
                <a:ea typeface="Verdana"/>
                <a:cs typeface="Verdana"/>
                <a:sym typeface="Verdana"/>
              </a:rPr>
              <a:t>Discussões</a:t>
            </a:r>
            <a:r>
              <a:rPr b="0" i="0" lang="en-GB" sz="2900" u="none" cap="none" strike="noStrike">
                <a:solidFill>
                  <a:schemeClr val="dk1"/>
                </a:solidFill>
                <a:latin typeface="Verdana"/>
                <a:ea typeface="Verdana"/>
                <a:cs typeface="Verdana"/>
                <a:sym typeface="Verdana"/>
              </a:rPr>
              <a:t>. </a:t>
            </a:r>
            <a:r>
              <a:rPr lang="en-GB" sz="2900">
                <a:solidFill>
                  <a:schemeClr val="dk1"/>
                </a:solidFill>
                <a:latin typeface="Verdana"/>
                <a:ea typeface="Verdana"/>
                <a:cs typeface="Verdana"/>
                <a:sym typeface="Verdana"/>
              </a:rPr>
              <a:t>Discussões</a:t>
            </a:r>
            <a:r>
              <a:rPr b="0" i="0" lang="en-GB" sz="2900" u="none" cap="none" strike="noStrike">
                <a:solidFill>
                  <a:schemeClr val="dk1"/>
                </a:solidFill>
                <a:latin typeface="Verdana"/>
                <a:ea typeface="Verdana"/>
                <a:cs typeface="Verdana"/>
                <a:sym typeface="Verdana"/>
              </a:rPr>
              <a:t>. Discussões / </a:t>
            </a:r>
            <a:r>
              <a:rPr lang="en-GB" sz="2900">
                <a:solidFill>
                  <a:schemeClr val="dk1"/>
                </a:solidFill>
                <a:latin typeface="Verdana"/>
                <a:ea typeface="Verdana"/>
                <a:cs typeface="Verdana"/>
                <a:sym typeface="Verdana"/>
              </a:rPr>
              <a:t>Discussões</a:t>
            </a:r>
            <a:r>
              <a:rPr b="0" i="0" lang="en-GB" sz="2900" u="none" cap="none" strike="noStrike">
                <a:solidFill>
                  <a:schemeClr val="dk1"/>
                </a:solidFill>
                <a:latin typeface="Verdana"/>
                <a:ea typeface="Verdana"/>
                <a:cs typeface="Verdana"/>
                <a:sym typeface="Verdana"/>
              </a:rPr>
              <a:t>. Discussões / </a:t>
            </a:r>
            <a:r>
              <a:rPr lang="en-GB" sz="2900">
                <a:solidFill>
                  <a:schemeClr val="dk1"/>
                </a:solidFill>
                <a:latin typeface="Verdana"/>
                <a:ea typeface="Verdana"/>
                <a:cs typeface="Verdana"/>
                <a:sym typeface="Verdana"/>
              </a:rPr>
              <a:t>Discussões</a:t>
            </a:r>
            <a:r>
              <a:rPr b="0" i="0" lang="en-GB" sz="2900" u="none" cap="none" strike="noStrike">
                <a:solidFill>
                  <a:schemeClr val="dk1"/>
                </a:solidFill>
                <a:latin typeface="Verdana"/>
                <a:ea typeface="Verdana"/>
                <a:cs typeface="Verdana"/>
                <a:sym typeface="Verdana"/>
              </a:rPr>
              <a:t>. Discussões / </a:t>
            </a:r>
            <a:r>
              <a:rPr lang="en-GB" sz="2900">
                <a:solidFill>
                  <a:schemeClr val="dk1"/>
                </a:solidFill>
                <a:latin typeface="Verdana"/>
                <a:ea typeface="Verdana"/>
                <a:cs typeface="Verdana"/>
                <a:sym typeface="Verdana"/>
              </a:rPr>
              <a:t>Discussões</a:t>
            </a:r>
            <a:r>
              <a:rPr b="0" i="0" lang="en-GB" sz="2900" u="none" cap="none" strike="noStrike">
                <a:solidFill>
                  <a:schemeClr val="dk1"/>
                </a:solidFill>
                <a:latin typeface="Verdana"/>
                <a:ea typeface="Verdana"/>
                <a:cs typeface="Verdana"/>
                <a:sym typeface="Verdana"/>
              </a:rPr>
              <a:t>. Discussões / </a:t>
            </a:r>
            <a:r>
              <a:rPr lang="en-GB" sz="2900">
                <a:solidFill>
                  <a:schemeClr val="dk1"/>
                </a:solidFill>
                <a:latin typeface="Verdana"/>
                <a:ea typeface="Verdana"/>
                <a:cs typeface="Verdana"/>
                <a:sym typeface="Verdana"/>
              </a:rPr>
              <a:t>Discussões</a:t>
            </a:r>
            <a:r>
              <a:rPr b="0" i="0" lang="en-GB" sz="2900" u="none" cap="none" strike="noStrike">
                <a:solidFill>
                  <a:schemeClr val="dk1"/>
                </a:solidFill>
                <a:latin typeface="Verdana"/>
                <a:ea typeface="Verdana"/>
                <a:cs typeface="Verdana"/>
                <a:sym typeface="Verdana"/>
              </a:rPr>
              <a:t>. Discussões / </a:t>
            </a:r>
            <a:r>
              <a:rPr lang="en-GB" sz="2900">
                <a:solidFill>
                  <a:schemeClr val="dk1"/>
                </a:solidFill>
                <a:latin typeface="Verdana"/>
                <a:ea typeface="Verdana"/>
                <a:cs typeface="Verdana"/>
                <a:sym typeface="Verdana"/>
              </a:rPr>
              <a:t>Discussões</a:t>
            </a:r>
            <a:r>
              <a:rPr b="0" i="0" lang="en-GB" sz="2900" u="none" cap="none" strike="noStrike">
                <a:solidFill>
                  <a:schemeClr val="dk1"/>
                </a:solidFill>
                <a:latin typeface="Verdana"/>
                <a:ea typeface="Verdana"/>
                <a:cs typeface="Verdana"/>
                <a:sym typeface="Verdana"/>
              </a:rPr>
              <a:t>. Discussões / </a:t>
            </a:r>
            <a:r>
              <a:rPr lang="en-GB" sz="2900">
                <a:solidFill>
                  <a:schemeClr val="dk1"/>
                </a:solidFill>
                <a:latin typeface="Verdana"/>
                <a:ea typeface="Verdana"/>
                <a:cs typeface="Verdana"/>
                <a:sym typeface="Verdana"/>
              </a:rPr>
              <a:t>Discussões</a:t>
            </a:r>
            <a:r>
              <a:rPr b="0" i="0" lang="en-GB" sz="2900" u="none" cap="none" strike="noStrike">
                <a:solidFill>
                  <a:schemeClr val="dk1"/>
                </a:solidFill>
                <a:latin typeface="Verdana"/>
                <a:ea typeface="Verdana"/>
                <a:cs typeface="Verdana"/>
                <a:sym typeface="Verdana"/>
              </a:rPr>
              <a:t>. </a:t>
            </a:r>
            <a:endParaRPr/>
          </a:p>
          <a:p>
            <a:pPr indent="0" lvl="0" marL="0" marR="0" rtl="0" algn="just">
              <a:spcBef>
                <a:spcPts val="0"/>
              </a:spcBef>
              <a:spcAft>
                <a:spcPts val="0"/>
              </a:spcAft>
              <a:buNone/>
            </a:pPr>
            <a:r>
              <a:t/>
            </a:r>
            <a:endParaRPr b="0" i="0" sz="2900" u="none" cap="none" strike="noStrike">
              <a:solidFill>
                <a:schemeClr val="dk1"/>
              </a:solidFill>
              <a:latin typeface="Verdana"/>
              <a:ea typeface="Verdana"/>
              <a:cs typeface="Verdana"/>
              <a:sym typeface="Verdana"/>
            </a:endParaRPr>
          </a:p>
          <a:p>
            <a:pPr indent="0" lvl="0" marL="0" marR="0" rtl="0" algn="just">
              <a:spcBef>
                <a:spcPts val="0"/>
              </a:spcBef>
              <a:spcAft>
                <a:spcPts val="0"/>
              </a:spcAft>
              <a:buNone/>
            </a:pPr>
            <a:r>
              <a:t/>
            </a:r>
            <a:endParaRPr b="0" i="0" sz="2900" u="none" cap="none" strike="noStrike">
              <a:solidFill>
                <a:schemeClr val="dk1"/>
              </a:solidFill>
              <a:latin typeface="Verdana"/>
              <a:ea typeface="Verdana"/>
              <a:cs typeface="Verdana"/>
              <a:sym typeface="Verdana"/>
            </a:endParaRPr>
          </a:p>
          <a:p>
            <a:pPr indent="0" lvl="0" marL="0" marR="0" rtl="0" algn="just">
              <a:spcBef>
                <a:spcPts val="0"/>
              </a:spcBef>
              <a:spcAft>
                <a:spcPts val="0"/>
              </a:spcAft>
              <a:buNone/>
            </a:pPr>
            <a:r>
              <a:rPr b="1" i="0" lang="en-GB" sz="3400" u="none" cap="none" strike="noStrike">
                <a:solidFill>
                  <a:srgbClr val="000000"/>
                </a:solidFill>
                <a:latin typeface="Verdana"/>
                <a:ea typeface="Verdana"/>
                <a:cs typeface="Verdana"/>
                <a:sym typeface="Verdana"/>
              </a:rPr>
              <a:t>REFERÊNCIAS</a:t>
            </a:r>
            <a:endParaRPr b="0" i="0" sz="3400" u="none" cap="none" strike="noStrike">
              <a:solidFill>
                <a:schemeClr val="dk1"/>
              </a:solidFill>
              <a:latin typeface="Verdana"/>
              <a:ea typeface="Verdana"/>
              <a:cs typeface="Verdana"/>
              <a:sym typeface="Verdana"/>
            </a:endParaRPr>
          </a:p>
          <a:p>
            <a:pPr indent="0" lvl="0" marL="0" marR="0" rtl="0" algn="just">
              <a:spcBef>
                <a:spcPts val="0"/>
              </a:spcBef>
              <a:spcAft>
                <a:spcPts val="0"/>
              </a:spcAft>
              <a:buNone/>
            </a:pPr>
            <a:r>
              <a:t/>
            </a:r>
            <a:endParaRPr b="0" i="0" sz="2900" u="none" cap="none" strike="noStrike">
              <a:solidFill>
                <a:schemeClr val="dk1"/>
              </a:solidFill>
              <a:latin typeface="Verdana"/>
              <a:ea typeface="Verdana"/>
              <a:cs typeface="Verdana"/>
              <a:sym typeface="Verdana"/>
            </a:endParaRPr>
          </a:p>
          <a:p>
            <a:pPr indent="0" lvl="0" marL="0" marR="0" rtl="0" algn="just">
              <a:spcBef>
                <a:spcPts val="0"/>
              </a:spcBef>
              <a:spcAft>
                <a:spcPts val="0"/>
              </a:spcAft>
              <a:buNone/>
            </a:pPr>
            <a:r>
              <a:rPr b="0" i="0" lang="en-GB" sz="2900" u="none" cap="none" strike="noStrike">
                <a:solidFill>
                  <a:schemeClr val="dk1"/>
                </a:solidFill>
                <a:latin typeface="Verdana"/>
                <a:ea typeface="Verdana"/>
                <a:cs typeface="Verdana"/>
                <a:sym typeface="Verdana"/>
              </a:rPr>
              <a:t>SANTOS, Bruno A. </a:t>
            </a:r>
            <a:r>
              <a:rPr b="0" i="1" lang="en-GB" sz="2900" u="none" cap="none" strike="noStrike">
                <a:solidFill>
                  <a:schemeClr val="dk1"/>
                </a:solidFill>
                <a:latin typeface="Verdana"/>
                <a:ea typeface="Verdana"/>
                <a:cs typeface="Verdana"/>
                <a:sym typeface="Verdana"/>
              </a:rPr>
              <a:t>Aspectos conceituais e arquiteturais para a criação de linhagens de agentes de software cognitivos e situados</a:t>
            </a:r>
            <a:r>
              <a:rPr b="0" i="0" lang="en-GB" sz="2900" u="none" cap="none" strike="noStrike">
                <a:solidFill>
                  <a:schemeClr val="dk1"/>
                </a:solidFill>
                <a:latin typeface="Verdana"/>
                <a:ea typeface="Verdana"/>
                <a:cs typeface="Verdana"/>
                <a:sym typeface="Verdana"/>
              </a:rPr>
              <a:t>. 2003. 130f. Dissertação (Mestrado em Tecnologia – Manufatura Integrada por Computador) – Centro Federal de Educação Tecnológica de Minas Gerais, Belo Horizonte, 2003.</a:t>
            </a:r>
            <a:endParaRPr/>
          </a:p>
          <a:p>
            <a:pPr indent="0" lvl="0" marL="0" marR="0" rtl="0" algn="just">
              <a:spcBef>
                <a:spcPts val="0"/>
              </a:spcBef>
              <a:spcAft>
                <a:spcPts val="0"/>
              </a:spcAft>
              <a:buNone/>
            </a:pPr>
            <a:r>
              <a:rPr b="0" i="0" lang="en-GB" sz="2900" u="none" cap="none" strike="noStrike">
                <a:solidFill>
                  <a:schemeClr val="dk1"/>
                </a:solidFill>
                <a:latin typeface="Verdana"/>
                <a:ea typeface="Verdana"/>
                <a:cs typeface="Verdana"/>
                <a:sym typeface="Verdana"/>
              </a:rPr>
              <a:t>SANTOS, Bruno A. </a:t>
            </a:r>
            <a:r>
              <a:rPr b="0" i="1" lang="en-GB" sz="2900" u="none" cap="none" strike="noStrike">
                <a:solidFill>
                  <a:schemeClr val="dk1"/>
                </a:solidFill>
                <a:latin typeface="Verdana"/>
                <a:ea typeface="Verdana"/>
                <a:cs typeface="Verdana"/>
                <a:sym typeface="Verdana"/>
              </a:rPr>
              <a:t>Aspectos conceituais e arquiteturais para a criação de linhagens de agentes de software cognitivos e situados</a:t>
            </a:r>
            <a:r>
              <a:rPr b="0" i="0" lang="en-GB" sz="2900" u="none" cap="none" strike="noStrike">
                <a:solidFill>
                  <a:schemeClr val="dk1"/>
                </a:solidFill>
                <a:latin typeface="Verdana"/>
                <a:ea typeface="Verdana"/>
                <a:cs typeface="Verdana"/>
                <a:sym typeface="Verdana"/>
              </a:rPr>
              <a:t>. 2003. 130f. Dissertação (Mestrado em Tecnologia – Manufatura Integrada por Computador) – Centro Federal de Educação Tecnológica de Minas Gerais, Belo Horizonte, 2003.</a:t>
            </a:r>
            <a:endParaRPr/>
          </a:p>
          <a:p>
            <a:pPr indent="0" lvl="0" marL="0" marR="0" rtl="0" algn="just">
              <a:spcBef>
                <a:spcPts val="0"/>
              </a:spcBef>
              <a:spcAft>
                <a:spcPts val="0"/>
              </a:spcAft>
              <a:buNone/>
            </a:pPr>
            <a:r>
              <a:rPr b="0" i="0" lang="en-GB" sz="2900" u="none" cap="none" strike="noStrike">
                <a:solidFill>
                  <a:schemeClr val="dk1"/>
                </a:solidFill>
                <a:latin typeface="Verdana"/>
                <a:ea typeface="Verdana"/>
                <a:cs typeface="Verdana"/>
                <a:sym typeface="Verdana"/>
              </a:rPr>
              <a:t>SANTOS, Bruno A. </a:t>
            </a:r>
            <a:r>
              <a:rPr b="0" i="1" lang="en-GB" sz="2900" u="none" cap="none" strike="noStrike">
                <a:solidFill>
                  <a:schemeClr val="dk1"/>
                </a:solidFill>
                <a:latin typeface="Verdana"/>
                <a:ea typeface="Verdana"/>
                <a:cs typeface="Verdana"/>
                <a:sym typeface="Verdana"/>
              </a:rPr>
              <a:t>Aspectos conceituais e arquiteturais para a criação de linhagens de agentes de software cognitivos e situados</a:t>
            </a:r>
            <a:r>
              <a:rPr b="0" i="0" lang="en-GB" sz="2900" u="none" cap="none" strike="noStrike">
                <a:solidFill>
                  <a:schemeClr val="dk1"/>
                </a:solidFill>
                <a:latin typeface="Verdana"/>
                <a:ea typeface="Verdana"/>
                <a:cs typeface="Verdana"/>
                <a:sym typeface="Verdana"/>
              </a:rPr>
              <a:t>. 2003. 130f. Dissertação (Mestrado em Tecnologia – Manufatura Integrada por Computador) – Centro Federal de Educação Tecnológica de Minas Gerais, Belo Horizonte, 2003.</a:t>
            </a:r>
            <a:endParaRPr/>
          </a:p>
          <a:p>
            <a:pPr indent="0" lvl="0" marL="0" marR="0" rtl="0" algn="just">
              <a:spcBef>
                <a:spcPts val="0"/>
              </a:spcBef>
              <a:spcAft>
                <a:spcPts val="0"/>
              </a:spcAft>
              <a:buNone/>
            </a:pPr>
            <a:r>
              <a:t/>
            </a:r>
            <a:endParaRPr b="0" i="0" sz="2900" u="none" cap="none" strike="noStrike">
              <a:solidFill>
                <a:schemeClr val="dk1"/>
              </a:solidFill>
              <a:latin typeface="Verdana"/>
              <a:ea typeface="Verdana"/>
              <a:cs typeface="Verdana"/>
              <a:sym typeface="Verdana"/>
            </a:endParaRPr>
          </a:p>
        </p:txBody>
      </p:sp>
      <p:pic>
        <p:nvPicPr>
          <p:cNvPr id="87" name="Google Shape;87;p13"/>
          <p:cNvPicPr preferRelativeResize="0"/>
          <p:nvPr/>
        </p:nvPicPr>
        <p:blipFill rotWithShape="1">
          <a:blip r:embed="rId3">
            <a:alphaModFix/>
          </a:blip>
          <a:srcRect b="0" l="0" r="0" t="0"/>
          <a:stretch/>
        </p:blipFill>
        <p:spPr>
          <a:xfrm>
            <a:off x="20532079" y="10556071"/>
            <a:ext cx="5607050" cy="4853941"/>
          </a:xfrm>
          <a:prstGeom prst="rect">
            <a:avLst/>
          </a:prstGeom>
          <a:noFill/>
          <a:ln cap="flat" cmpd="sng" w="101500">
            <a:solidFill>
              <a:srgbClr val="000000"/>
            </a:solidFill>
            <a:prstDash val="solid"/>
            <a:miter lim="800000"/>
            <a:headEnd len="sm" w="sm" type="none"/>
            <a:tailEnd len="sm" w="sm" type="none"/>
          </a:ln>
        </p:spPr>
      </p:pic>
      <p:sp>
        <p:nvSpPr>
          <p:cNvPr id="88" name="Google Shape;88;p13"/>
          <p:cNvSpPr/>
          <p:nvPr/>
        </p:nvSpPr>
        <p:spPr>
          <a:xfrm>
            <a:off x="14" y="0"/>
            <a:ext cx="32404200" cy="4704900"/>
          </a:xfrm>
          <a:prstGeom prst="rect">
            <a:avLst/>
          </a:prstGeom>
          <a:solidFill>
            <a:srgbClr val="15599F"/>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4700" u="none" cap="none" strike="noStrike">
              <a:solidFill>
                <a:schemeClr val="lt1"/>
              </a:solidFill>
              <a:latin typeface="Calibri"/>
              <a:ea typeface="Calibri"/>
              <a:cs typeface="Calibri"/>
              <a:sym typeface="Calibri"/>
            </a:endParaRPr>
          </a:p>
        </p:txBody>
      </p:sp>
      <p:sp>
        <p:nvSpPr>
          <p:cNvPr id="89" name="Google Shape;89;p13"/>
          <p:cNvSpPr txBox="1"/>
          <p:nvPr/>
        </p:nvSpPr>
        <p:spPr>
          <a:xfrm>
            <a:off x="8137016" y="1703974"/>
            <a:ext cx="17067300" cy="3011400"/>
          </a:xfrm>
          <a:prstGeom prst="rect">
            <a:avLst/>
          </a:prstGeom>
          <a:noFill/>
          <a:ln>
            <a:noFill/>
          </a:ln>
        </p:spPr>
        <p:txBody>
          <a:bodyPr anchorCtr="0" anchor="t" bIns="56000" lIns="107725" spcFirstLastPara="1" rIns="107725" wrap="square" tIns="56000">
            <a:spAutoFit/>
          </a:bodyPr>
          <a:lstStyle/>
          <a:p>
            <a:pPr indent="0" lvl="0" marL="0" marR="0" rtl="0" algn="ctr">
              <a:spcBef>
                <a:spcPts val="0"/>
              </a:spcBef>
              <a:spcAft>
                <a:spcPts val="0"/>
              </a:spcAft>
              <a:buClr>
                <a:srgbClr val="FFCC00"/>
              </a:buClr>
              <a:buSzPts val="5400"/>
              <a:buFont typeface="Verdana"/>
              <a:buNone/>
            </a:pPr>
            <a:r>
              <a:rPr b="1" i="0" lang="en-GB" sz="5400" u="none" cap="none" strike="noStrike">
                <a:solidFill>
                  <a:schemeClr val="lt1"/>
                </a:solidFill>
                <a:latin typeface="Verdana"/>
                <a:ea typeface="Verdana"/>
                <a:cs typeface="Verdana"/>
                <a:sym typeface="Verdana"/>
              </a:rPr>
              <a:t>DIGITE SEU TÍTULO E SUBTÍTULO AQUI</a:t>
            </a:r>
            <a:endParaRPr b="1" i="0" sz="5400" u="none" cap="none" strike="noStrike">
              <a:solidFill>
                <a:schemeClr val="lt1"/>
              </a:solidFill>
              <a:latin typeface="Verdana"/>
              <a:ea typeface="Verdana"/>
              <a:cs typeface="Verdana"/>
              <a:sym typeface="Verdana"/>
            </a:endParaRPr>
          </a:p>
          <a:p>
            <a:pPr indent="0" lvl="0" marL="0" marR="0" rtl="0" algn="ctr">
              <a:spcBef>
                <a:spcPts val="3738"/>
              </a:spcBef>
              <a:spcAft>
                <a:spcPts val="0"/>
              </a:spcAft>
              <a:buClr>
                <a:schemeClr val="lt1"/>
              </a:buClr>
              <a:buSzPts val="2800"/>
              <a:buFont typeface="Verdana"/>
              <a:buNone/>
            </a:pPr>
            <a:r>
              <a:rPr b="0" i="0" lang="en-GB" sz="2800" u="none" cap="none" strike="noStrike">
                <a:solidFill>
                  <a:schemeClr val="lt1"/>
                </a:solidFill>
                <a:latin typeface="Verdana"/>
                <a:ea typeface="Verdana"/>
                <a:cs typeface="Verdana"/>
                <a:sym typeface="Verdana"/>
              </a:rPr>
              <a:t>O título do pôster deve estar em caixa alta na fonte verdana tamanho 54 em negrito.O espaço disponível para o título deverá ser mantido</a:t>
            </a:r>
            <a:r>
              <a:rPr b="0" i="0" lang="en-GB" sz="1600" u="none" cap="none" strike="noStrike">
                <a:solidFill>
                  <a:srgbClr val="000000"/>
                </a:solidFill>
                <a:latin typeface="Verdana"/>
                <a:ea typeface="Verdana"/>
                <a:cs typeface="Verdana"/>
                <a:sym typeface="Verdana"/>
              </a:rPr>
              <a:t>.</a:t>
            </a:r>
            <a:endParaRPr b="0" i="0" sz="4700" u="none" cap="none" strike="noStrike">
              <a:solidFill>
                <a:schemeClr val="dk1"/>
              </a:solidFill>
              <a:latin typeface="Calibri"/>
              <a:ea typeface="Calibri"/>
              <a:cs typeface="Calibri"/>
              <a:sym typeface="Calibri"/>
            </a:endParaRPr>
          </a:p>
          <a:p>
            <a:pPr indent="0" lvl="0" marL="0" marR="0" rtl="0" algn="ctr">
              <a:spcBef>
                <a:spcPts val="3738"/>
              </a:spcBef>
              <a:spcAft>
                <a:spcPts val="0"/>
              </a:spcAft>
              <a:buClr>
                <a:schemeClr val="dk1"/>
              </a:buClr>
              <a:buSzPts val="1600"/>
              <a:buFont typeface="Calibri"/>
              <a:buNone/>
            </a:pPr>
            <a:r>
              <a:t/>
            </a:r>
            <a:endParaRPr b="1" i="0" sz="1600" u="none" cap="none" strike="noStrike">
              <a:solidFill>
                <a:srgbClr val="FFCC00"/>
              </a:solidFill>
              <a:latin typeface="Verdana"/>
              <a:ea typeface="Verdana"/>
              <a:cs typeface="Verdana"/>
              <a:sym typeface="Verdana"/>
            </a:endParaRPr>
          </a:p>
        </p:txBody>
      </p:sp>
      <p:pic>
        <p:nvPicPr>
          <p:cNvPr id="90" name="Google Shape;90;p13" title="LOGO_INSTA.png"/>
          <p:cNvPicPr preferRelativeResize="0"/>
          <p:nvPr/>
        </p:nvPicPr>
        <p:blipFill>
          <a:blip r:embed="rId4">
            <a:alphaModFix/>
          </a:blip>
          <a:stretch>
            <a:fillRect/>
          </a:stretch>
        </p:blipFill>
        <p:spPr>
          <a:xfrm>
            <a:off x="1769725" y="201042"/>
            <a:ext cx="4302807" cy="4302807"/>
          </a:xfrm>
          <a:prstGeom prst="rect">
            <a:avLst/>
          </a:prstGeom>
          <a:noFill/>
          <a:ln>
            <a:noFill/>
          </a:ln>
        </p:spPr>
      </p:pic>
      <p:pic>
        <p:nvPicPr>
          <p:cNvPr id="91" name="Google Shape;91;p13" title="Prancheta 2.png"/>
          <p:cNvPicPr preferRelativeResize="0"/>
          <p:nvPr/>
        </p:nvPicPr>
        <p:blipFill>
          <a:blip r:embed="rId5">
            <a:alphaModFix/>
          </a:blip>
          <a:stretch>
            <a:fillRect/>
          </a:stretch>
        </p:blipFill>
        <p:spPr>
          <a:xfrm>
            <a:off x="26729050" y="412567"/>
            <a:ext cx="4302808" cy="4302808"/>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ema do Office">
  <a:themeElements>
    <a:clrScheme name="Escritório">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